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564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Calibri" panose="020F0502020204030204" charset="0"/>
        <a:cs typeface="Calibri" panose="020F05020202040302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Calibri" panose="020F0502020204030204" charset="0"/>
                <a:cs typeface="Calibri" panose="020F0502020204030204" charset="0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Calibri" panose="020F0502020204030204" charset="0"/>
          <a:cs typeface="Calibri" panose="020F05020202040302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Calibri" panose="020F0502020204030204" charset="0"/>
          <a:cs typeface="Calibri" panose="020F05020202040302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-424180" y="-5588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9582" y="2620"/>
              <a:ext cx="8813" cy="4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Minimalistic </a:t>
              </a:r>
              <a:r>
                <a:rPr lang="en-US" altLang="zh-CN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M</a:t>
              </a:r>
              <a:r>
                <a:rPr lang="zh-CN" altLang="en-US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edical </a:t>
              </a:r>
              <a:r>
                <a:rPr lang="en-US" altLang="zh-CN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PPT T</a:t>
              </a:r>
              <a:r>
                <a:rPr lang="zh-CN" altLang="en-US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emplate</a:t>
              </a:r>
              <a:r>
                <a:rPr lang="en-US" altLang="zh-CN" sz="60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s</a:t>
              </a:r>
              <a:endParaRPr lang="en-US" altLang="zh-CN" sz="6000" b="1" dirty="0" smtClean="0">
                <a:solidFill>
                  <a:srgbClr val="456492"/>
                </a:solidFill>
                <a:effectLst>
                  <a:reflection blurRad="6350" stA="25000" endA="300" endPos="45500" dir="5400000" sy="-100000" algn="bl" rotWithShape="0"/>
                </a:effectLst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Title 6"/>
            <p:cNvSpPr txBox="1"/>
            <p:nvPr>
              <p:custDataLst>
                <p:tags r:id="rId2"/>
              </p:custDataLst>
            </p:nvPr>
          </p:nvSpPr>
          <p:spPr>
            <a:xfrm>
              <a:off x="9582" y="1024"/>
              <a:ext cx="8413" cy="1374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marL="0" lvl="0" indent="0" algn="l" fontAlgn="auto">
                <a:lnSpc>
                  <a:spcPct val="130000"/>
                </a:lnSpc>
                <a:spcBef>
                  <a:spcPts val="1000"/>
                </a:spcBef>
                <a:spcAft>
                  <a:spcPts val="0"/>
                </a:spcAft>
                <a:buSzPct val="100000"/>
                <a:buNone/>
              </a:pPr>
              <a:r>
                <a:rPr lang="en-US" altLang="zh-CN" sz="4000" u="sng" spc="380" dirty="0">
                  <a:ln w="3175">
                    <a:noFill/>
                    <a:prstDash val="dash"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OFTEN GO HOME</a:t>
              </a:r>
              <a:endParaRPr lang="en-US" altLang="zh-CN" sz="4000" u="sng" spc="380" dirty="0">
                <a:ln w="3175">
                  <a:noFill/>
                  <a:prstDash val="dash"/>
                </a:ln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0024" y="7348"/>
              <a:ext cx="2685" cy="70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TEXT </a:t>
              </a:r>
              <a:endParaRPr lang="zh-CN" altLang="en-US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3746" y="7348"/>
              <a:ext cx="2685" cy="70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TEXT </a:t>
              </a:r>
              <a:endParaRPr lang="zh-CN" altLang="en-US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696" y="8330"/>
              <a:ext cx="7633" cy="1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50000"/>
                </a:lnSpc>
              </a:pPr>
              <a:r>
                <a:rPr sz="13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ART COMES FROM LIFE. ALL ARTISTS'INSPIRATION COMES FROM THE UPS AND DOWNS OF LIFE. LONELINESS IS NOT TERRIBLE</a:t>
              </a:r>
              <a:endParaRPr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5" name="组合 4"/>
          <p:cNvGrpSpPr/>
          <p:nvPr/>
        </p:nvGrpSpPr>
        <p:grpSpPr>
          <a:xfrm>
            <a:off x="419100" y="367030"/>
            <a:ext cx="11353165" cy="6636385"/>
            <a:chOff x="660" y="578"/>
            <a:chExt cx="17879" cy="10451"/>
          </a:xfrm>
        </p:grpSpPr>
        <p:sp>
          <p:nvSpPr>
            <p:cNvPr id="4" name="矩形 3"/>
            <p:cNvSpPr/>
            <p:nvPr/>
          </p:nvSpPr>
          <p:spPr>
            <a:xfrm>
              <a:off x="660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479" y="3747"/>
              <a:ext cx="7813" cy="4186"/>
            </a:xfrm>
            <a:prstGeom prst="rect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hangingPunct="1">
                <a:lnSpc>
                  <a:spcPct val="150000"/>
                </a:lnSpc>
                <a:defRPr/>
              </a:pPr>
              <a:endParaRPr lang="en-US" altLang="zh-CN" sz="20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86" y="3747"/>
              <a:ext cx="7711" cy="4186"/>
            </a:xfrm>
            <a:prstGeom prst="rect">
              <a:avLst/>
            </a:prstGeom>
            <a:blipFill rotWithShape="1">
              <a:blip r:embed="rId2" cstate="print"/>
              <a:srcRect/>
              <a:stretch>
                <a:fillRect t="-19652" b="-10029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 eaLnBrk="1" hangingPunct="1">
                <a:lnSpc>
                  <a:spcPct val="150000"/>
                </a:lnSpc>
                <a:defRPr/>
              </a:pPr>
              <a:endParaRPr lang="en-US" altLang="zh-CN" sz="2000" dirty="0">
                <a:solidFill>
                  <a:srgbClr val="FFFFFF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Arial" panose="020B0604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510" y="1948"/>
              <a:ext cx="8053" cy="3206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200000"/>
                </a:lnSpc>
              </a:pPr>
              <a:r>
                <a: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endParaRPr>
            </a:p>
            <a:p>
              <a:pPr algn="l">
                <a:lnSpc>
                  <a:spcPct val="200000"/>
                </a:lnSpc>
              </a:pP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cs typeface="思源黑体 CN ExtraLight" panose="020B0200000000000000" charset="-122"/>
              </a:endParaRPr>
            </a:p>
            <a:p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1152" y="8017"/>
              <a:ext cx="17300" cy="3012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ctr">
                <a:lnSpc>
                  <a:spcPct val="200000"/>
                </a:lnSpc>
              </a:pPr>
              <a:r>
                <a: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r>
                <a: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Click here to add content of the text，and briefly explain your point of view.
</a:t>
              </a: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cs typeface="思源黑体 CN ExtraLight" panose="020B0200000000000000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9715" y="1948"/>
              <a:ext cx="8053" cy="3206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200000"/>
                </a:lnSpc>
              </a:pPr>
              <a:r>
                <a: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endParaRPr>
            </a:p>
            <a:p>
              <a:pPr algn="l">
                <a:lnSpc>
                  <a:spcPct val="200000"/>
                </a:lnSpc>
              </a:pPr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  <a:cs typeface="思源黑体 CN ExtraLight" panose="020B0200000000000000" charset="-122"/>
              </a:endParaRPr>
            </a:p>
            <a:p>
              <a:endParaRPr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-424180" y="-6477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5" name="文本框 4"/>
            <p:cNvSpPr txBox="1">
              <a:spLocks noChangeArrowheads="1"/>
            </p:cNvSpPr>
            <p:nvPr/>
          </p:nvSpPr>
          <p:spPr bwMode="auto">
            <a:xfrm>
              <a:off x="11639" y="5473"/>
              <a:ext cx="3918" cy="1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zh-CN" altLang="en-US" sz="33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3300" dirty="0">
                <a:solidFill>
                  <a:schemeClr val="tx1">
                    <a:lumMod val="95000"/>
                    <a:lumOff val="5000"/>
                  </a:schemeClr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0939" y="6416"/>
              <a:ext cx="5819" cy="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685800">
                <a:lnSpc>
                  <a:spcPct val="120000"/>
                </a:lnSpc>
                <a:defRPr/>
              </a:pPr>
              <a:r>
                <a:rPr lang="en-US" altLang="zh-CN" sz="2000" baseline="-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Arial" panose="020B0604020202020204" pitchFamily="34" charset="0"/>
                </a:rPr>
                <a:t>Click here to enter text, cut it short and summarize the theme directly.</a:t>
              </a:r>
              <a:endParaRPr lang="en-US" altLang="zh-CN" sz="2000" baseline="-3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/>
            <p:cNvSpPr txBox="1">
              <a:spLocks noChangeArrowheads="1"/>
            </p:cNvSpPr>
            <p:nvPr/>
          </p:nvSpPr>
          <p:spPr bwMode="auto">
            <a:xfrm>
              <a:off x="12826" y="4062"/>
              <a:ext cx="1536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en-US" altLang="zh-CN" sz="5300" u="sng" dirty="0">
                  <a:solidFill>
                    <a:srgbClr val="456492"/>
                  </a:solidFill>
                  <a:ea typeface="Calibri" panose="020F0502020204030204" charset="0"/>
                  <a:cs typeface="Calibri" panose="020F0502020204030204" charset="0"/>
                </a:rPr>
                <a:t>03</a:t>
              </a:r>
              <a:endParaRPr lang="en-US" altLang="zh-CN" sz="5300" u="sng" dirty="0">
                <a:solidFill>
                  <a:srgbClr val="456492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2" name="组合 11"/>
          <p:cNvGrpSpPr/>
          <p:nvPr/>
        </p:nvGrpSpPr>
        <p:grpSpPr>
          <a:xfrm>
            <a:off x="419100" y="367030"/>
            <a:ext cx="11353165" cy="6494780"/>
            <a:chOff x="660" y="578"/>
            <a:chExt cx="17879" cy="10228"/>
          </a:xfrm>
        </p:grpSpPr>
        <p:sp>
          <p:nvSpPr>
            <p:cNvPr id="4" name="矩形 3"/>
            <p:cNvSpPr/>
            <p:nvPr/>
          </p:nvSpPr>
          <p:spPr>
            <a:xfrm>
              <a:off x="660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1340" y="1949"/>
              <a:ext cx="16706" cy="8857"/>
              <a:chOff x="1340" y="1949"/>
              <a:chExt cx="16706" cy="8857"/>
            </a:xfrm>
          </p:grpSpPr>
          <p:sp>
            <p:nvSpPr>
              <p:cNvPr id="7" name="Rectangle 6"/>
              <p:cNvSpPr>
                <a:spLocks noChangeAspect="1"/>
              </p:cNvSpPr>
              <p:nvPr/>
            </p:nvSpPr>
            <p:spPr>
              <a:xfrm>
                <a:off x="1341" y="1949"/>
                <a:ext cx="4821" cy="4883"/>
              </a:xfrm>
              <a:prstGeom prst="rect">
                <a:avLst/>
              </a:prstGeom>
              <a:blipFill dpi="0" rotWithShape="1"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 eaLnBrk="1" hangingPunct="1">
                  <a:lnSpc>
                    <a:spcPct val="150000"/>
                  </a:lnSpc>
                  <a:defRPr/>
                </a:pPr>
                <a:endParaRPr lang="en-US" altLang="zh-CN" sz="20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8" name="Rectangle 7"/>
              <p:cNvSpPr>
                <a:spLocks noChangeAspect="1"/>
              </p:cNvSpPr>
              <p:nvPr/>
            </p:nvSpPr>
            <p:spPr>
              <a:xfrm>
                <a:off x="7300" y="1949"/>
                <a:ext cx="4819" cy="4883"/>
              </a:xfrm>
              <a:prstGeom prst="rect">
                <a:avLst/>
              </a:prstGeom>
              <a:blipFill dpi="0" rotWithShape="1"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 eaLnBrk="1" hangingPunct="1">
                  <a:lnSpc>
                    <a:spcPct val="150000"/>
                  </a:lnSpc>
                  <a:defRPr/>
                </a:pPr>
                <a:endParaRPr lang="en-US" altLang="zh-CN" sz="20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9" name="Rectangle 8"/>
              <p:cNvSpPr>
                <a:spLocks noChangeAspect="1"/>
              </p:cNvSpPr>
              <p:nvPr/>
            </p:nvSpPr>
            <p:spPr>
              <a:xfrm>
                <a:off x="13225" y="1949"/>
                <a:ext cx="4821" cy="4883"/>
              </a:xfrm>
              <a:prstGeom prst="rect">
                <a:avLst/>
              </a:prstGeom>
              <a:blipFill dpi="0" rotWithShape="1">
                <a:blip r:embed="rId1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 eaLnBrk="1" hangingPunct="1">
                  <a:lnSpc>
                    <a:spcPct val="150000"/>
                  </a:lnSpc>
                  <a:defRPr/>
                </a:pPr>
                <a:endParaRPr lang="en-US" altLang="zh-CN" sz="2000" dirty="0">
                  <a:solidFill>
                    <a:srgbClr val="FFFFFF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Arial" panose="020B0604020202020204" pitchFamily="34" charset="0"/>
                </a:endParaRPr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1817" y="6799"/>
                <a:ext cx="3179" cy="1776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r"/>
                <a:r>
                  <a:rPr lang="en-US" altLang="zh-CN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   </a:t>
                </a:r>
                <a:r>
                  <a: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subtitle
</a:t>
                </a:r>
                <a:endPara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1340" y="7377"/>
                <a:ext cx="4822" cy="3375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Click here to add content of the text，and briefly explain your point of view.
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" name="文本框 1"/>
              <p:cNvSpPr txBox="1"/>
              <p:nvPr/>
            </p:nvSpPr>
            <p:spPr>
              <a:xfrm>
                <a:off x="8041" y="6832"/>
                <a:ext cx="3179" cy="1776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r"/>
                <a:r>
                  <a:rPr lang="en-US" altLang="zh-CN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   </a:t>
                </a:r>
                <a:r>
                  <a: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subtitle
</a:t>
                </a:r>
                <a:endPara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7564" y="7410"/>
                <a:ext cx="4822" cy="3375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Click here to add content of the text，and briefly explain your point of view.
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13626" y="6853"/>
                <a:ext cx="3179" cy="1776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r"/>
                <a:r>
                  <a:rPr lang="en-US" altLang="zh-CN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   </a:t>
                </a:r>
                <a:r>
                  <a: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subtitle
</a:t>
                </a:r>
                <a:endPara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13149" y="7431"/>
                <a:ext cx="4822" cy="3375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ctr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Click here to add content of the text，and briefly explain your point of view.
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-424180" y="-6477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/>
          </p:nvSpPr>
          <p:spPr>
            <a:xfrm>
              <a:off x="8569" y="3521"/>
              <a:ext cx="10346" cy="33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zh-CN" altLang="en-US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Minimalistic </a:t>
              </a:r>
              <a:r>
                <a:rPr lang="en-US" altLang="zh-CN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M</a:t>
              </a:r>
              <a:r>
                <a:rPr lang="zh-CN" altLang="en-US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edical </a:t>
              </a:r>
              <a:r>
                <a:rPr lang="en-US" altLang="zh-CN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PPT T</a:t>
              </a:r>
              <a:r>
                <a:rPr lang="zh-CN" altLang="en-US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emplate</a:t>
              </a:r>
              <a:r>
                <a:rPr lang="en-US" altLang="zh-CN" sz="4400" b="1" dirty="0" smtClean="0">
                  <a:solidFill>
                    <a:srgbClr val="456492"/>
                  </a:solidFill>
                  <a:effectLst>
                    <a:reflection blurRad="6350" stA="25000" endA="300" endPos="45500" dir="5400000" sy="-100000" algn="bl" rotWithShape="0"/>
                  </a:effectLst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s</a:t>
              </a:r>
              <a:endParaRPr lang="en-US" altLang="zh-CN" sz="4400" b="1" dirty="0" smtClean="0">
                <a:solidFill>
                  <a:srgbClr val="456492"/>
                </a:solidFill>
                <a:effectLst>
                  <a:reflection blurRad="6350" stA="25000" endA="300" endPos="45500" dir="5400000" sy="-100000" algn="bl" rotWithShape="0"/>
                </a:effectLst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algn="l"/>
              <a:endParaRPr lang="en-US" altLang="zh-CN" sz="4400" b="1" dirty="0" smtClean="0">
                <a:solidFill>
                  <a:srgbClr val="456492"/>
                </a:solidFill>
                <a:effectLst>
                  <a:reflection blurRad="6350" stA="25000" endA="300" endPos="45500" dir="5400000" sy="-100000" algn="bl" rotWithShape="0"/>
                </a:effectLst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Title 6"/>
            <p:cNvSpPr txBox="1"/>
            <p:nvPr>
              <p:custDataLst>
                <p:tags r:id="rId2"/>
              </p:custDataLst>
            </p:nvPr>
          </p:nvSpPr>
          <p:spPr>
            <a:xfrm>
              <a:off x="9672" y="1664"/>
              <a:ext cx="8413" cy="1374"/>
            </a:xfrm>
            <a:prstGeom prst="rect">
              <a:avLst/>
            </a:prstGeom>
            <a:noFill/>
            <a:ln w="3175">
              <a:noFill/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2"/>
                  </a:solidFill>
                </a14:hiddenFill>
              </a:ext>
            </a:extLst>
          </p:spPr>
          <p:txBody>
            <a:bodyPr wrap="square" lIns="72000" tIns="36195" rIns="72000" bIns="36195" anchor="t" anchorCtr="0">
              <a:spAutoFit/>
            </a:bodyPr>
            <a:lstStyle>
              <a:lvl1pPr algn="l" defTabSz="913765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2745" b="0" kern="1200" cap="none" spc="-49" baseline="0" dirty="0" smtClean="0">
                  <a:ln w="3175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n-ea"/>
                  <a:cs typeface="Segoe UI" panose="020B0502040204020203" pitchFamily="34" charset="0"/>
                </a:defRPr>
              </a:lvl1pPr>
            </a:lstStyle>
            <a:p>
              <a:pPr marL="0" lvl="0" indent="0" algn="l" fontAlgn="auto">
                <a:lnSpc>
                  <a:spcPct val="130000"/>
                </a:lnSpc>
                <a:spcBef>
                  <a:spcPts val="1000"/>
                </a:spcBef>
                <a:spcAft>
                  <a:spcPts val="0"/>
                </a:spcAft>
                <a:buSzPct val="100000"/>
                <a:buNone/>
              </a:pPr>
              <a:r>
                <a:rPr lang="en-US" altLang="zh-CN" sz="4000" u="sng" spc="380" dirty="0">
                  <a:ln w="3175">
                    <a:noFill/>
                    <a:prstDash val="dash"/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uFillTx/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+mn-ea"/>
                </a:rPr>
                <a:t>OFTEN GO HOME</a:t>
              </a:r>
              <a:endParaRPr lang="en-US" altLang="zh-CN" sz="4000" u="sng" spc="380" dirty="0">
                <a:ln w="3175">
                  <a:noFill/>
                  <a:prstDash val="dash"/>
                </a:ln>
                <a:solidFill>
                  <a:schemeClr val="tx1">
                    <a:lumMod val="95000"/>
                    <a:lumOff val="5000"/>
                  </a:schemeClr>
                </a:solidFill>
                <a:uFillTx/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+mn-ea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0024" y="7348"/>
              <a:ext cx="2685" cy="70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TEXT 
</a:t>
              </a:r>
              <a:endParaRPr lang="zh-CN" altLang="en-US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3746" y="7348"/>
              <a:ext cx="2685" cy="70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b="1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TEXT 
</a:t>
              </a:r>
              <a:endParaRPr lang="zh-CN" altLang="en-US" b="1"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9925" y="5787"/>
              <a:ext cx="7633" cy="15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lnSpc>
                  <a:spcPct val="150000"/>
                </a:lnSpc>
              </a:pPr>
              <a:r>
                <a:rPr sz="1300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ART COMES FROM LIFE. ALL ARTISTS'INSPIRATION COMES FROM THE UPS AND DOWNS OF LIFE. LONELINESS IS NOT TERRIBLE</a:t>
              </a:r>
              <a:endParaRPr sz="13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3" name="组合 2"/>
          <p:cNvGrpSpPr/>
          <p:nvPr/>
        </p:nvGrpSpPr>
        <p:grpSpPr>
          <a:xfrm>
            <a:off x="-424180" y="-6477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27" name="矩形 26"/>
            <p:cNvSpPr/>
            <p:nvPr/>
          </p:nvSpPr>
          <p:spPr>
            <a:xfrm>
              <a:off x="10894" y="4335"/>
              <a:ext cx="5140" cy="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zh-CN" sz="1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your text here, or paste your text here. 
</a:t>
              </a: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algn="dist">
                <a:spcBef>
                  <a:spcPct val="0"/>
                </a:spcBef>
              </a:pP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10919" y="5811"/>
              <a:ext cx="5140" cy="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zh-CN" sz="1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your text here, or paste your text here. 
</a:t>
              </a: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algn="dist">
                <a:spcBef>
                  <a:spcPct val="0"/>
                </a:spcBef>
              </a:pP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0918" y="7287"/>
              <a:ext cx="5140" cy="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zh-CN" sz="1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your text here, or paste your text here. 
</a:t>
              </a: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algn="l">
                <a:spcBef>
                  <a:spcPct val="0"/>
                </a:spcBef>
              </a:pP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0917" y="8763"/>
              <a:ext cx="5140" cy="14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>
                <a:spcBef>
                  <a:spcPct val="0"/>
                </a:spcBef>
              </a:pPr>
              <a:r>
                <a:rPr lang="en-US" altLang="zh-CN" sz="1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your text here, or paste your text here. 
</a:t>
              </a: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  <a:p>
              <a:pPr algn="l">
                <a:spcBef>
                  <a:spcPct val="0"/>
                </a:spcBef>
              </a:pPr>
              <a:endParaRPr lang="en-US" altLang="zh-CN" sz="1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26" name="TextBox 32"/>
            <p:cNvSpPr txBox="1">
              <a:spLocks noChangeArrowheads="1"/>
            </p:cNvSpPr>
            <p:nvPr/>
          </p:nvSpPr>
          <p:spPr bwMode="auto">
            <a:xfrm>
              <a:off x="11089" y="2601"/>
              <a:ext cx="3648" cy="11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4200" dirty="0" smtClean="0">
                  <a:solidFill>
                    <a:srgbClr val="456492"/>
                  </a:solidFill>
                  <a:ea typeface="Calibri" panose="020F0502020204030204" charset="0"/>
                  <a:cs typeface="Calibri" panose="020F0502020204030204" charset="0"/>
                </a:rPr>
                <a:t>CONTENTS</a:t>
              </a:r>
              <a:endParaRPr lang="en-US" altLang="zh-CN" sz="4200" dirty="0" smtClean="0">
                <a:solidFill>
                  <a:srgbClr val="456492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-424180" y="-6477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5" name="文本框 4"/>
            <p:cNvSpPr txBox="1">
              <a:spLocks noChangeArrowheads="1"/>
            </p:cNvSpPr>
            <p:nvPr/>
          </p:nvSpPr>
          <p:spPr bwMode="auto">
            <a:xfrm>
              <a:off x="11639" y="5473"/>
              <a:ext cx="3918" cy="1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zh-CN" altLang="en-US" sz="33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3300" dirty="0">
                <a:solidFill>
                  <a:schemeClr val="tx1">
                    <a:lumMod val="95000"/>
                    <a:lumOff val="5000"/>
                  </a:schemeClr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0939" y="6416"/>
              <a:ext cx="5355" cy="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685800">
                <a:lnSpc>
                  <a:spcPct val="120000"/>
                </a:lnSpc>
                <a:defRPr/>
              </a:pPr>
              <a:r>
                <a:rPr lang="en-US" altLang="zh-CN" sz="2000" baseline="-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Arial" panose="020B0604020202020204" pitchFamily="34" charset="0"/>
                </a:rPr>
                <a:t>Click here to enter text, cut it short and summarize the theme directly.</a:t>
              </a:r>
              <a:endParaRPr lang="en-US" altLang="zh-CN" sz="2000" baseline="-3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/>
            <p:cNvSpPr txBox="1">
              <a:spLocks noChangeArrowheads="1"/>
            </p:cNvSpPr>
            <p:nvPr/>
          </p:nvSpPr>
          <p:spPr bwMode="auto">
            <a:xfrm>
              <a:off x="12826" y="4062"/>
              <a:ext cx="1536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en-US" altLang="zh-CN" sz="5300" u="sng" dirty="0">
                  <a:solidFill>
                    <a:srgbClr val="456492"/>
                  </a:solidFill>
                  <a:ea typeface="Calibri" panose="020F0502020204030204" charset="0"/>
                  <a:cs typeface="Calibri" panose="020F0502020204030204" charset="0"/>
                </a:rPr>
                <a:t>01</a:t>
              </a:r>
              <a:endParaRPr lang="en-US" altLang="zh-CN" sz="5300" u="sng" dirty="0">
                <a:solidFill>
                  <a:srgbClr val="456492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81" name="组合 80"/>
          <p:cNvGrpSpPr/>
          <p:nvPr/>
        </p:nvGrpSpPr>
        <p:grpSpPr>
          <a:xfrm>
            <a:off x="419735" y="367030"/>
            <a:ext cx="11353165" cy="6123940"/>
            <a:chOff x="661" y="578"/>
            <a:chExt cx="17879" cy="9644"/>
          </a:xfrm>
        </p:grpSpPr>
        <p:sp>
          <p:nvSpPr>
            <p:cNvPr id="4" name="矩形 3"/>
            <p:cNvSpPr/>
            <p:nvPr/>
          </p:nvSpPr>
          <p:spPr>
            <a:xfrm>
              <a:off x="661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 rot="2700000">
              <a:off x="6794" y="3164"/>
              <a:ext cx="1752" cy="175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975">
                <a:solidFill>
                  <a:schemeClr val="bg1">
                    <a:lumMod val="9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inpin heiti" panose="00000500000000000000" pitchFamily="2" charset="-122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 rot="2700000">
              <a:off x="6794" y="5849"/>
              <a:ext cx="1752" cy="175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975">
                <a:solidFill>
                  <a:schemeClr val="bg1">
                    <a:lumMod val="9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inpin heiti" panose="00000500000000000000" pitchFamily="2" charset="-122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 rot="13500000">
              <a:off x="9522" y="3196"/>
              <a:ext cx="1752" cy="175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975">
                <a:solidFill>
                  <a:schemeClr val="bg1">
                    <a:lumMod val="9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inpin heiti" panose="00000500000000000000" pitchFamily="2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13500000">
              <a:off x="9522" y="5883"/>
              <a:ext cx="1752" cy="1752"/>
            </a:xfrm>
            <a:prstGeom prst="rect">
              <a:avLst/>
            </a:prstGeom>
            <a:solidFill>
              <a:srgbClr val="45649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975">
                <a:solidFill>
                  <a:schemeClr val="bg1">
                    <a:lumMod val="9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  <a:sym typeface="inpin heiti" panose="00000500000000000000" pitchFamily="2" charset="-122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4483" y="3657"/>
              <a:ext cx="3667" cy="83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30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01</a:t>
              </a:r>
              <a:endParaRPr lang="en-US" altLang="zh-CN" sz="3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146" y="3624"/>
              <a:ext cx="3667" cy="83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30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02</a:t>
              </a:r>
              <a:endParaRPr lang="en-US" altLang="zh-CN" sz="3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1" name="文本框 70"/>
            <p:cNvSpPr txBox="1"/>
            <p:nvPr/>
          </p:nvSpPr>
          <p:spPr>
            <a:xfrm>
              <a:off x="4483" y="6344"/>
              <a:ext cx="3667" cy="83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30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03</a:t>
              </a:r>
              <a:endParaRPr lang="en-US" altLang="zh-CN" sz="3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7146" y="6344"/>
              <a:ext cx="3667" cy="83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3000" dirty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04</a:t>
              </a:r>
              <a:endParaRPr lang="en-US" altLang="zh-CN" sz="3000" dirty="0">
                <a:solidFill>
                  <a:schemeClr val="bg1"/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1103" y="2531"/>
              <a:ext cx="5099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102" y="3109"/>
              <a:ext cx="5160" cy="272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1638" y="5641"/>
              <a:ext cx="4564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211" y="6219"/>
              <a:ext cx="5051" cy="272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7" name="文本框 76"/>
            <p:cNvSpPr txBox="1"/>
            <p:nvPr/>
          </p:nvSpPr>
          <p:spPr>
            <a:xfrm>
              <a:off x="11872" y="2531"/>
              <a:ext cx="4771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12939" y="3109"/>
              <a:ext cx="5601" cy="272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11842" y="5642"/>
              <a:ext cx="4921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12939" y="6219"/>
              <a:ext cx="5285" cy="2721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" name="组合 1"/>
          <p:cNvGrpSpPr/>
          <p:nvPr/>
        </p:nvGrpSpPr>
        <p:grpSpPr>
          <a:xfrm>
            <a:off x="419100" y="367030"/>
            <a:ext cx="11353165" cy="6348730"/>
            <a:chOff x="660" y="578"/>
            <a:chExt cx="17879" cy="9998"/>
          </a:xfrm>
        </p:grpSpPr>
        <p:sp>
          <p:nvSpPr>
            <p:cNvPr id="4" name="矩形 3"/>
            <p:cNvSpPr/>
            <p:nvPr/>
          </p:nvSpPr>
          <p:spPr>
            <a:xfrm>
              <a:off x="660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63" name="组合 62"/>
            <p:cNvGrpSpPr/>
            <p:nvPr/>
          </p:nvGrpSpPr>
          <p:grpSpPr>
            <a:xfrm>
              <a:off x="660" y="2472"/>
              <a:ext cx="16865" cy="8104"/>
              <a:chOff x="515" y="2595"/>
              <a:chExt cx="16865" cy="8104"/>
            </a:xfrm>
          </p:grpSpPr>
          <p:grpSp>
            <p:nvGrpSpPr>
              <p:cNvPr id="32" name="组合 31"/>
              <p:cNvGrpSpPr/>
              <p:nvPr/>
            </p:nvGrpSpPr>
            <p:grpSpPr>
              <a:xfrm>
                <a:off x="515" y="2595"/>
                <a:ext cx="4283" cy="8104"/>
                <a:chOff x="56" y="2227"/>
                <a:chExt cx="4283" cy="8104"/>
              </a:xfrm>
            </p:grpSpPr>
            <p:sp>
              <p:nvSpPr>
                <p:cNvPr id="28" name="文本框 27"/>
                <p:cNvSpPr txBox="1"/>
                <p:nvPr/>
              </p:nvSpPr>
              <p:spPr>
                <a:xfrm>
                  <a:off x="56" y="5069"/>
                  <a:ext cx="4205" cy="1218"/>
                </a:xfrm>
                <a:prstGeom prst="rect">
                  <a:avLst/>
                </a:prstGeom>
                <a:noFill/>
              </p:spPr>
              <p:txBody>
                <a:bodyPr wrap="square" lIns="67035" tIns="33517" rIns="67035" bIns="33517" rtlCol="0">
                  <a:spAutoFit/>
                </a:bodyPr>
                <a:p>
                  <a:pPr algn="r"/>
                  <a:r>
                    <a:rPr lang="en-US" altLang="zh-CN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   </a:t>
                  </a:r>
                  <a:r>
                    <a:rPr lang="zh-CN" altLang="en-US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Enter subtitle
</a:t>
                  </a:r>
                  <a:endPara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grpSp>
              <p:nvGrpSpPr>
                <p:cNvPr id="31" name="组合 30"/>
                <p:cNvGrpSpPr/>
                <p:nvPr/>
              </p:nvGrpSpPr>
              <p:grpSpPr>
                <a:xfrm>
                  <a:off x="609" y="2227"/>
                  <a:ext cx="3730" cy="8104"/>
                  <a:chOff x="609" y="2227"/>
                  <a:chExt cx="3730" cy="8104"/>
                </a:xfrm>
              </p:grpSpPr>
              <p:grpSp>
                <p:nvGrpSpPr>
                  <p:cNvPr id="27" name="组合 26"/>
                  <p:cNvGrpSpPr/>
                  <p:nvPr/>
                </p:nvGrpSpPr>
                <p:grpSpPr>
                  <a:xfrm rot="0">
                    <a:off x="1816" y="2227"/>
                    <a:ext cx="2284" cy="2401"/>
                    <a:chOff x="1293357" y="1427013"/>
                    <a:chExt cx="1933578" cy="2032638"/>
                  </a:xfrm>
                </p:grpSpPr>
                <p:sp>
                  <p:nvSpPr>
                    <p:cNvPr id="33" name="任意多边形: 形状 32"/>
                    <p:cNvSpPr/>
                    <p:nvPr/>
                  </p:nvSpPr>
                  <p:spPr>
                    <a:xfrm>
                      <a:off x="1293357" y="1526073"/>
                      <a:ext cx="1933578" cy="193357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noFill/>
                    <a:ln w="25400" cap="flat" cmpd="sng" algn="ctr">
                      <a:solidFill>
                        <a:srgbClr val="456492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bg2">
                              <a:lumMod val="100000"/>
                            </a:schemeClr>
                          </a:solidFill>
                        </a14:hiddenFill>
                      </a:ext>
                    </a:extLst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34" name="任意多边形: 形状 33"/>
                    <p:cNvSpPr/>
                    <p:nvPr/>
                  </p:nvSpPr>
                  <p:spPr>
                    <a:xfrm>
                      <a:off x="1361621" y="1602921"/>
                      <a:ext cx="1797051" cy="1797051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rgbClr val="456492"/>
                    </a:solidFill>
                    <a:ln w="25400">
                      <a:solidFill>
                        <a:srgbClr val="456492">
                          <a:alpha val="0"/>
                        </a:srgbClr>
                      </a:solidFill>
                      <a:miter lim="400000"/>
                    </a:ln>
                    <a:effectLst/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35" name="任意多边形: 形状 34"/>
                    <p:cNvSpPr/>
                    <p:nvPr/>
                  </p:nvSpPr>
                  <p:spPr>
                    <a:xfrm>
                      <a:off x="2435510" y="1427013"/>
                      <a:ext cx="723053" cy="72305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chemeClr val="bg1">
                        <a:lumMod val="100000"/>
                      </a:schemeClr>
                    </a:solidFill>
                    <a:ln w="12700" cap="flat" cmpd="sng" algn="ctr">
                      <a:noFill/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bg2">
                              <a:lumMod val="100000"/>
                            </a:schemeClr>
                          </a:solidFill>
                          <a:prstDash val="solid"/>
                          <a:miter lim="400000"/>
                          <a:headEnd type="none" w="med" len="med"/>
                          <a:tailEnd type="none" w="med" len="med"/>
                        </a14:hiddenLine>
                      </a:ext>
                    </a:extLst>
                  </p:spPr>
                  <p:txBody>
                    <a:bodyPr anchor="ctr"/>
                    <a:p>
                      <a:pPr algn="ctr"/>
                      <a:r>
                        <a:rPr lang="en-US" sz="2000">
                          <a:solidFill>
                            <a:srgbClr val="456492"/>
                          </a:solidFill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  <a:sym typeface="+mn-lt"/>
                        </a:rPr>
                        <a:t>01</a:t>
                      </a:r>
                      <a:endParaRPr lang="en-US" sz="2000">
                        <a:solidFill>
                          <a:srgbClr val="456492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</p:grpSp>
              <p:sp>
                <p:nvSpPr>
                  <p:cNvPr id="30" name="KSO_Shape"/>
                  <p:cNvSpPr>
                    <a:spLocks noChangeArrowheads="1"/>
                  </p:cNvSpPr>
                  <p:nvPr/>
                </p:nvSpPr>
                <p:spPr bwMode="auto">
                  <a:xfrm>
                    <a:off x="2573" y="3170"/>
                    <a:ext cx="771" cy="653"/>
                  </a:xfrm>
                  <a:custGeom>
                    <a:avLst/>
                    <a:gdLst>
                      <a:gd name="T0" fmla="*/ 294416 w 1263650"/>
                      <a:gd name="T1" fmla="*/ 1098599 h 1069975"/>
                      <a:gd name="T2" fmla="*/ 1320142 w 1263650"/>
                      <a:gd name="T3" fmla="*/ 878240 h 1069975"/>
                      <a:gd name="T4" fmla="*/ 1613379 w 1263650"/>
                      <a:gd name="T5" fmla="*/ 878240 h 1069975"/>
                      <a:gd name="T6" fmla="*/ 74190 w 1263650"/>
                      <a:gd name="T7" fmla="*/ 1612900 h 1069975"/>
                      <a:gd name="T8" fmla="*/ 1538839 w 1263650"/>
                      <a:gd name="T9" fmla="*/ 732266 h 1069975"/>
                      <a:gd name="T10" fmla="*/ 1392852 w 1263650"/>
                      <a:gd name="T11" fmla="*/ 732266 h 1069975"/>
                      <a:gd name="T12" fmla="*/ 514542 w 1263650"/>
                      <a:gd name="T13" fmla="*/ 1026609 h 1069975"/>
                      <a:gd name="T14" fmla="*/ 725543 w 1263650"/>
                      <a:gd name="T15" fmla="*/ 146518 h 1069975"/>
                      <a:gd name="T16" fmla="*/ 708392 w 1263650"/>
                      <a:gd name="T17" fmla="*/ 149712 h 1069975"/>
                      <a:gd name="T18" fmla="*/ 694033 w 1263650"/>
                      <a:gd name="T19" fmla="*/ 155302 h 1069975"/>
                      <a:gd name="T20" fmla="*/ 683263 w 1263650"/>
                      <a:gd name="T21" fmla="*/ 163287 h 1069975"/>
                      <a:gd name="T22" fmla="*/ 674487 w 1263650"/>
                      <a:gd name="T23" fmla="*/ 172868 h 1069975"/>
                      <a:gd name="T24" fmla="*/ 665314 w 1263650"/>
                      <a:gd name="T25" fmla="*/ 189636 h 1069975"/>
                      <a:gd name="T26" fmla="*/ 660528 w 1263650"/>
                      <a:gd name="T27" fmla="*/ 208399 h 1069975"/>
                      <a:gd name="T28" fmla="*/ 659331 w 1263650"/>
                      <a:gd name="T29" fmla="*/ 293036 h 1069975"/>
                      <a:gd name="T30" fmla="*/ 1245270 w 1263650"/>
                      <a:gd name="T31" fmla="*/ 213190 h 1069975"/>
                      <a:gd name="T32" fmla="*/ 1242078 w 1263650"/>
                      <a:gd name="T33" fmla="*/ 195624 h 1069975"/>
                      <a:gd name="T34" fmla="*/ 1236494 w 1263650"/>
                      <a:gd name="T35" fmla="*/ 181252 h 1069975"/>
                      <a:gd name="T36" fmla="*/ 1228517 w 1263650"/>
                      <a:gd name="T37" fmla="*/ 170472 h 1069975"/>
                      <a:gd name="T38" fmla="*/ 1219343 w 1263650"/>
                      <a:gd name="T39" fmla="*/ 161689 h 1069975"/>
                      <a:gd name="T40" fmla="*/ 1201792 w 1263650"/>
                      <a:gd name="T41" fmla="*/ 152507 h 1069975"/>
                      <a:gd name="T42" fmla="*/ 1183446 w 1263650"/>
                      <a:gd name="T43" fmla="*/ 147716 h 1069975"/>
                      <a:gd name="T44" fmla="*/ 732324 w 1263650"/>
                      <a:gd name="T45" fmla="*/ 146518 h 1069975"/>
                      <a:gd name="T46" fmla="*/ 1172276 w 1263650"/>
                      <a:gd name="T47" fmla="*/ 0 h 1069975"/>
                      <a:gd name="T48" fmla="*/ 1202192 w 1263650"/>
                      <a:gd name="T49" fmla="*/ 1996 h 1069975"/>
                      <a:gd name="T50" fmla="*/ 1232108 w 1263650"/>
                      <a:gd name="T51" fmla="*/ 7985 h 1069975"/>
                      <a:gd name="T52" fmla="*/ 1260826 w 1263650"/>
                      <a:gd name="T53" fmla="*/ 17566 h 1069975"/>
                      <a:gd name="T54" fmla="*/ 1288348 w 1263650"/>
                      <a:gd name="T55" fmla="*/ 31939 h 1069975"/>
                      <a:gd name="T56" fmla="*/ 1313875 w 1263650"/>
                      <a:gd name="T57" fmla="*/ 49106 h 1069975"/>
                      <a:gd name="T58" fmla="*/ 1337010 w 1263650"/>
                      <a:gd name="T59" fmla="*/ 70665 h 1069975"/>
                      <a:gd name="T60" fmla="*/ 1356953 w 1263650"/>
                      <a:gd name="T61" fmla="*/ 96216 h 1069975"/>
                      <a:gd name="T62" fmla="*/ 1372509 w 1263650"/>
                      <a:gd name="T63" fmla="*/ 124960 h 1069975"/>
                      <a:gd name="T64" fmla="*/ 1384076 w 1263650"/>
                      <a:gd name="T65" fmla="*/ 157697 h 1069975"/>
                      <a:gd name="T66" fmla="*/ 1390857 w 1263650"/>
                      <a:gd name="T67" fmla="*/ 194027 h 1069975"/>
                      <a:gd name="T68" fmla="*/ 1392054 w 1263650"/>
                      <a:gd name="T69" fmla="*/ 283854 h 1069975"/>
                      <a:gd name="T70" fmla="*/ 1905000 w 1263650"/>
                      <a:gd name="T71" fmla="*/ 806451 h 1069975"/>
                      <a:gd name="T72" fmla="*/ 1318661 w 1263650"/>
                      <a:gd name="T73" fmla="*/ 659931 h 1069975"/>
                      <a:gd name="T74" fmla="*/ 585939 w 1263650"/>
                      <a:gd name="T75" fmla="*/ 659931 h 1069975"/>
                      <a:gd name="T76" fmla="*/ 0 w 1263650"/>
                      <a:gd name="T77" fmla="*/ 806451 h 1069975"/>
                      <a:gd name="T78" fmla="*/ 512946 w 1263650"/>
                      <a:gd name="T79" fmla="*/ 219578 h 1069975"/>
                      <a:gd name="T80" fmla="*/ 514940 w 1263650"/>
                      <a:gd name="T81" fmla="*/ 189636 h 1069975"/>
                      <a:gd name="T82" fmla="*/ 520924 w 1263650"/>
                      <a:gd name="T83" fmla="*/ 159693 h 1069975"/>
                      <a:gd name="T84" fmla="*/ 530496 w 1263650"/>
                      <a:gd name="T85" fmla="*/ 130548 h 1069975"/>
                      <a:gd name="T86" fmla="*/ 544856 w 1263650"/>
                      <a:gd name="T87" fmla="*/ 103002 h 1069975"/>
                      <a:gd name="T88" fmla="*/ 562007 w 1263650"/>
                      <a:gd name="T89" fmla="*/ 77451 h 1069975"/>
                      <a:gd name="T90" fmla="*/ 583545 w 1263650"/>
                      <a:gd name="T91" fmla="*/ 55095 h 1069975"/>
                      <a:gd name="T92" fmla="*/ 609074 w 1263650"/>
                      <a:gd name="T93" fmla="*/ 35132 h 1069975"/>
                      <a:gd name="T94" fmla="*/ 637792 w 1263650"/>
                      <a:gd name="T95" fmla="*/ 19162 h 1069975"/>
                      <a:gd name="T96" fmla="*/ 670498 w 1263650"/>
                      <a:gd name="T97" fmla="*/ 7585 h 1069975"/>
                      <a:gd name="T98" fmla="*/ 706795 w 1263650"/>
                      <a:gd name="T99" fmla="*/ 1197 h 1069975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</a:gdLst>
                    <a:ahLst/>
                    <a:cxnLst>
                      <a:cxn ang="T100">
                        <a:pos x="T0" y="T1"/>
                      </a:cxn>
                      <a:cxn ang="T101">
                        <a:pos x="T2" y="T3"/>
                      </a:cxn>
                      <a:cxn ang="T102">
                        <a:pos x="T4" y="T5"/>
                      </a:cxn>
                      <a:cxn ang="T103">
                        <a:pos x="T6" y="T7"/>
                      </a:cxn>
                      <a:cxn ang="T104">
                        <a:pos x="T8" y="T9"/>
                      </a:cxn>
                      <a:cxn ang="T105">
                        <a:pos x="T10" y="T11"/>
                      </a:cxn>
                      <a:cxn ang="T106">
                        <a:pos x="T12" y="T13"/>
                      </a:cxn>
                      <a:cxn ang="T107">
                        <a:pos x="T14" y="T15"/>
                      </a:cxn>
                      <a:cxn ang="T108">
                        <a:pos x="T16" y="T17"/>
                      </a:cxn>
                      <a:cxn ang="T109">
                        <a:pos x="T18" y="T19"/>
                      </a:cxn>
                      <a:cxn ang="T110">
                        <a:pos x="T20" y="T21"/>
                      </a:cxn>
                      <a:cxn ang="T111">
                        <a:pos x="T22" y="T23"/>
                      </a:cxn>
                      <a:cxn ang="T112">
                        <a:pos x="T24" y="T25"/>
                      </a:cxn>
                      <a:cxn ang="T113">
                        <a:pos x="T26" y="T27"/>
                      </a:cxn>
                      <a:cxn ang="T114">
                        <a:pos x="T28" y="T29"/>
                      </a:cxn>
                      <a:cxn ang="T115">
                        <a:pos x="T30" y="T31"/>
                      </a:cxn>
                      <a:cxn ang="T116">
                        <a:pos x="T32" y="T33"/>
                      </a:cxn>
                      <a:cxn ang="T117">
                        <a:pos x="T34" y="T35"/>
                      </a:cxn>
                      <a:cxn ang="T118">
                        <a:pos x="T36" y="T37"/>
                      </a:cxn>
                      <a:cxn ang="T119">
                        <a:pos x="T38" y="T39"/>
                      </a:cxn>
                      <a:cxn ang="T120">
                        <a:pos x="T40" y="T41"/>
                      </a:cxn>
                      <a:cxn ang="T121">
                        <a:pos x="T42" y="T43"/>
                      </a:cxn>
                      <a:cxn ang="T122">
                        <a:pos x="T44" y="T45"/>
                      </a:cxn>
                      <a:cxn ang="T123">
                        <a:pos x="T46" y="T47"/>
                      </a:cxn>
                      <a:cxn ang="T124">
                        <a:pos x="T48" y="T49"/>
                      </a:cxn>
                      <a:cxn ang="T125">
                        <a:pos x="T50" y="T51"/>
                      </a:cxn>
                      <a:cxn ang="T126">
                        <a:pos x="T52" y="T53"/>
                      </a:cxn>
                      <a:cxn ang="T127">
                        <a:pos x="T54" y="T55"/>
                      </a:cxn>
                      <a:cxn ang="T128">
                        <a:pos x="T56" y="T57"/>
                      </a:cxn>
                      <a:cxn ang="T129">
                        <a:pos x="T58" y="T59"/>
                      </a:cxn>
                      <a:cxn ang="T130">
                        <a:pos x="T60" y="T61"/>
                      </a:cxn>
                      <a:cxn ang="T131">
                        <a:pos x="T62" y="T63"/>
                      </a:cxn>
                      <a:cxn ang="T132">
                        <a:pos x="T64" y="T65"/>
                      </a:cxn>
                      <a:cxn ang="T133">
                        <a:pos x="T66" y="T67"/>
                      </a:cxn>
                      <a:cxn ang="T134">
                        <a:pos x="T68" y="T69"/>
                      </a:cxn>
                      <a:cxn ang="T135">
                        <a:pos x="T70" y="T71"/>
                      </a:cxn>
                      <a:cxn ang="T136">
                        <a:pos x="T72" y="T73"/>
                      </a:cxn>
                      <a:cxn ang="T137">
                        <a:pos x="T74" y="T75"/>
                      </a:cxn>
                      <a:cxn ang="T138">
                        <a:pos x="T76" y="T77"/>
                      </a:cxn>
                      <a:cxn ang="T139">
                        <a:pos x="T78" y="T79"/>
                      </a:cxn>
                      <a:cxn ang="T140">
                        <a:pos x="T80" y="T81"/>
                      </a:cxn>
                      <a:cxn ang="T141">
                        <a:pos x="T82" y="T83"/>
                      </a:cxn>
                      <a:cxn ang="T142">
                        <a:pos x="T84" y="T85"/>
                      </a:cxn>
                      <a:cxn ang="T143">
                        <a:pos x="T86" y="T87"/>
                      </a:cxn>
                      <a:cxn ang="T144">
                        <a:pos x="T88" y="T89"/>
                      </a:cxn>
                      <a:cxn ang="T145">
                        <a:pos x="T90" y="T91"/>
                      </a:cxn>
                      <a:cxn ang="T146">
                        <a:pos x="T92" y="T93"/>
                      </a:cxn>
                      <a:cxn ang="T147">
                        <a:pos x="T94" y="T95"/>
                      </a:cxn>
                      <a:cxn ang="T148">
                        <a:pos x="T96" y="T97"/>
                      </a:cxn>
                      <a:cxn ang="T149">
                        <a:pos x="T98" y="T99"/>
                      </a:cxn>
                    </a:cxnLst>
                    <a:rect l="0" t="0" r="r" b="b"/>
                    <a:pathLst>
                      <a:path w="1263650" h="1069975">
                        <a:moveTo>
                          <a:pt x="49213" y="582612"/>
                        </a:moveTo>
                        <a:lnTo>
                          <a:pt x="195296" y="582612"/>
                        </a:lnTo>
                        <a:lnTo>
                          <a:pt x="195296" y="728795"/>
                        </a:lnTo>
                        <a:lnTo>
                          <a:pt x="389544" y="728795"/>
                        </a:lnTo>
                        <a:lnTo>
                          <a:pt x="389544" y="582612"/>
                        </a:lnTo>
                        <a:lnTo>
                          <a:pt x="875694" y="582612"/>
                        </a:lnTo>
                        <a:lnTo>
                          <a:pt x="875694" y="728795"/>
                        </a:lnTo>
                        <a:lnTo>
                          <a:pt x="1070208" y="728795"/>
                        </a:lnTo>
                        <a:lnTo>
                          <a:pt x="1070208" y="582612"/>
                        </a:lnTo>
                        <a:lnTo>
                          <a:pt x="1216026" y="582612"/>
                        </a:lnTo>
                        <a:lnTo>
                          <a:pt x="1216026" y="1069975"/>
                        </a:lnTo>
                        <a:lnTo>
                          <a:pt x="49213" y="1069975"/>
                        </a:lnTo>
                        <a:lnTo>
                          <a:pt x="49213" y="582612"/>
                        </a:lnTo>
                        <a:close/>
                        <a:moveTo>
                          <a:pt x="923925" y="485775"/>
                        </a:moveTo>
                        <a:lnTo>
                          <a:pt x="1020763" y="485775"/>
                        </a:lnTo>
                        <a:lnTo>
                          <a:pt x="1020763" y="681038"/>
                        </a:lnTo>
                        <a:lnTo>
                          <a:pt x="923925" y="681038"/>
                        </a:lnTo>
                        <a:lnTo>
                          <a:pt x="923925" y="485775"/>
                        </a:lnTo>
                        <a:close/>
                        <a:moveTo>
                          <a:pt x="244475" y="485775"/>
                        </a:moveTo>
                        <a:lnTo>
                          <a:pt x="341313" y="485775"/>
                        </a:lnTo>
                        <a:lnTo>
                          <a:pt x="341313" y="681038"/>
                        </a:lnTo>
                        <a:lnTo>
                          <a:pt x="244475" y="681038"/>
                        </a:lnTo>
                        <a:lnTo>
                          <a:pt x="244475" y="485775"/>
                        </a:lnTo>
                        <a:close/>
                        <a:moveTo>
                          <a:pt x="481277" y="97198"/>
                        </a:moveTo>
                        <a:lnTo>
                          <a:pt x="477308" y="97728"/>
                        </a:lnTo>
                        <a:lnTo>
                          <a:pt x="473604" y="98258"/>
                        </a:lnTo>
                        <a:lnTo>
                          <a:pt x="469900" y="99317"/>
                        </a:lnTo>
                        <a:lnTo>
                          <a:pt x="466460" y="100376"/>
                        </a:lnTo>
                        <a:lnTo>
                          <a:pt x="463285" y="101701"/>
                        </a:lnTo>
                        <a:lnTo>
                          <a:pt x="460375" y="103025"/>
                        </a:lnTo>
                        <a:lnTo>
                          <a:pt x="457729" y="104614"/>
                        </a:lnTo>
                        <a:lnTo>
                          <a:pt x="455348" y="106468"/>
                        </a:lnTo>
                        <a:lnTo>
                          <a:pt x="453231" y="108322"/>
                        </a:lnTo>
                        <a:lnTo>
                          <a:pt x="451114" y="110440"/>
                        </a:lnTo>
                        <a:lnTo>
                          <a:pt x="448998" y="112559"/>
                        </a:lnTo>
                        <a:lnTo>
                          <a:pt x="447410" y="114678"/>
                        </a:lnTo>
                        <a:lnTo>
                          <a:pt x="445823" y="117062"/>
                        </a:lnTo>
                        <a:lnTo>
                          <a:pt x="443441" y="121299"/>
                        </a:lnTo>
                        <a:lnTo>
                          <a:pt x="441325" y="125802"/>
                        </a:lnTo>
                        <a:lnTo>
                          <a:pt x="439737" y="130569"/>
                        </a:lnTo>
                        <a:lnTo>
                          <a:pt x="438679" y="134541"/>
                        </a:lnTo>
                        <a:lnTo>
                          <a:pt x="438150" y="138249"/>
                        </a:lnTo>
                        <a:lnTo>
                          <a:pt x="437356" y="143546"/>
                        </a:lnTo>
                        <a:lnTo>
                          <a:pt x="437356" y="145665"/>
                        </a:lnTo>
                        <a:lnTo>
                          <a:pt x="437356" y="194396"/>
                        </a:lnTo>
                        <a:lnTo>
                          <a:pt x="826294" y="194396"/>
                        </a:lnTo>
                        <a:lnTo>
                          <a:pt x="826294" y="145665"/>
                        </a:lnTo>
                        <a:lnTo>
                          <a:pt x="826029" y="141427"/>
                        </a:lnTo>
                        <a:lnTo>
                          <a:pt x="825764" y="137190"/>
                        </a:lnTo>
                        <a:lnTo>
                          <a:pt x="824706" y="133482"/>
                        </a:lnTo>
                        <a:lnTo>
                          <a:pt x="823912" y="129774"/>
                        </a:lnTo>
                        <a:lnTo>
                          <a:pt x="822854" y="126331"/>
                        </a:lnTo>
                        <a:lnTo>
                          <a:pt x="821531" y="123153"/>
                        </a:lnTo>
                        <a:lnTo>
                          <a:pt x="820208" y="120240"/>
                        </a:lnTo>
                        <a:lnTo>
                          <a:pt x="818621" y="117591"/>
                        </a:lnTo>
                        <a:lnTo>
                          <a:pt x="816769" y="115208"/>
                        </a:lnTo>
                        <a:lnTo>
                          <a:pt x="814916" y="113089"/>
                        </a:lnTo>
                        <a:lnTo>
                          <a:pt x="812800" y="110970"/>
                        </a:lnTo>
                        <a:lnTo>
                          <a:pt x="810948" y="108851"/>
                        </a:lnTo>
                        <a:lnTo>
                          <a:pt x="808831" y="107262"/>
                        </a:lnTo>
                        <a:lnTo>
                          <a:pt x="806450" y="105673"/>
                        </a:lnTo>
                        <a:lnTo>
                          <a:pt x="801687" y="103290"/>
                        </a:lnTo>
                        <a:lnTo>
                          <a:pt x="797189" y="101171"/>
                        </a:lnTo>
                        <a:lnTo>
                          <a:pt x="792956" y="99582"/>
                        </a:lnTo>
                        <a:lnTo>
                          <a:pt x="788987" y="98522"/>
                        </a:lnTo>
                        <a:lnTo>
                          <a:pt x="785019" y="97993"/>
                        </a:lnTo>
                        <a:lnTo>
                          <a:pt x="779727" y="97198"/>
                        </a:lnTo>
                        <a:lnTo>
                          <a:pt x="777610" y="97198"/>
                        </a:lnTo>
                        <a:lnTo>
                          <a:pt x="485775" y="97198"/>
                        </a:lnTo>
                        <a:lnTo>
                          <a:pt x="481277" y="97198"/>
                        </a:lnTo>
                        <a:close/>
                        <a:moveTo>
                          <a:pt x="485775" y="0"/>
                        </a:moveTo>
                        <a:lnTo>
                          <a:pt x="777610" y="0"/>
                        </a:lnTo>
                        <a:lnTo>
                          <a:pt x="784225" y="0"/>
                        </a:lnTo>
                        <a:lnTo>
                          <a:pt x="790839" y="530"/>
                        </a:lnTo>
                        <a:lnTo>
                          <a:pt x="797454" y="1324"/>
                        </a:lnTo>
                        <a:lnTo>
                          <a:pt x="804069" y="2383"/>
                        </a:lnTo>
                        <a:lnTo>
                          <a:pt x="810683" y="3708"/>
                        </a:lnTo>
                        <a:lnTo>
                          <a:pt x="817298" y="5297"/>
                        </a:lnTo>
                        <a:lnTo>
                          <a:pt x="823648" y="7151"/>
                        </a:lnTo>
                        <a:lnTo>
                          <a:pt x="830262" y="9269"/>
                        </a:lnTo>
                        <a:lnTo>
                          <a:pt x="836348" y="11653"/>
                        </a:lnTo>
                        <a:lnTo>
                          <a:pt x="842433" y="14566"/>
                        </a:lnTo>
                        <a:lnTo>
                          <a:pt x="848783" y="17745"/>
                        </a:lnTo>
                        <a:lnTo>
                          <a:pt x="854604" y="21188"/>
                        </a:lnTo>
                        <a:lnTo>
                          <a:pt x="860425" y="24631"/>
                        </a:lnTo>
                        <a:lnTo>
                          <a:pt x="866246" y="28603"/>
                        </a:lnTo>
                        <a:lnTo>
                          <a:pt x="871537" y="32576"/>
                        </a:lnTo>
                        <a:lnTo>
                          <a:pt x="876829" y="37343"/>
                        </a:lnTo>
                        <a:lnTo>
                          <a:pt x="882121" y="42110"/>
                        </a:lnTo>
                        <a:lnTo>
                          <a:pt x="886883" y="46878"/>
                        </a:lnTo>
                        <a:lnTo>
                          <a:pt x="891381" y="52174"/>
                        </a:lnTo>
                        <a:lnTo>
                          <a:pt x="895879" y="58001"/>
                        </a:lnTo>
                        <a:lnTo>
                          <a:pt x="900112" y="63828"/>
                        </a:lnTo>
                        <a:lnTo>
                          <a:pt x="903816" y="69919"/>
                        </a:lnTo>
                        <a:lnTo>
                          <a:pt x="907256" y="76275"/>
                        </a:lnTo>
                        <a:lnTo>
                          <a:pt x="910431" y="82897"/>
                        </a:lnTo>
                        <a:lnTo>
                          <a:pt x="913341" y="89783"/>
                        </a:lnTo>
                        <a:lnTo>
                          <a:pt x="915987" y="97198"/>
                        </a:lnTo>
                        <a:lnTo>
                          <a:pt x="918104" y="104614"/>
                        </a:lnTo>
                        <a:lnTo>
                          <a:pt x="920221" y="112294"/>
                        </a:lnTo>
                        <a:lnTo>
                          <a:pt x="921544" y="120240"/>
                        </a:lnTo>
                        <a:lnTo>
                          <a:pt x="922602" y="128715"/>
                        </a:lnTo>
                        <a:lnTo>
                          <a:pt x="923131" y="136925"/>
                        </a:lnTo>
                        <a:lnTo>
                          <a:pt x="923396" y="145665"/>
                        </a:lnTo>
                        <a:lnTo>
                          <a:pt x="923396" y="188305"/>
                        </a:lnTo>
                        <a:lnTo>
                          <a:pt x="923396" y="194396"/>
                        </a:lnTo>
                        <a:lnTo>
                          <a:pt x="1263650" y="194396"/>
                        </a:lnTo>
                        <a:lnTo>
                          <a:pt x="1263650" y="534988"/>
                        </a:lnTo>
                        <a:lnTo>
                          <a:pt x="1069181" y="534988"/>
                        </a:lnTo>
                        <a:lnTo>
                          <a:pt x="1069181" y="437789"/>
                        </a:lnTo>
                        <a:lnTo>
                          <a:pt x="874712" y="437789"/>
                        </a:lnTo>
                        <a:lnTo>
                          <a:pt x="874712" y="534988"/>
                        </a:lnTo>
                        <a:lnTo>
                          <a:pt x="388673" y="534988"/>
                        </a:lnTo>
                        <a:lnTo>
                          <a:pt x="388673" y="437789"/>
                        </a:lnTo>
                        <a:lnTo>
                          <a:pt x="194469" y="437789"/>
                        </a:lnTo>
                        <a:lnTo>
                          <a:pt x="194469" y="534988"/>
                        </a:lnTo>
                        <a:lnTo>
                          <a:pt x="0" y="534988"/>
                        </a:lnTo>
                        <a:lnTo>
                          <a:pt x="0" y="194396"/>
                        </a:lnTo>
                        <a:lnTo>
                          <a:pt x="340254" y="194396"/>
                        </a:lnTo>
                        <a:lnTo>
                          <a:pt x="340254" y="145665"/>
                        </a:lnTo>
                        <a:lnTo>
                          <a:pt x="340254" y="139044"/>
                        </a:lnTo>
                        <a:lnTo>
                          <a:pt x="340783" y="132687"/>
                        </a:lnTo>
                        <a:lnTo>
                          <a:pt x="341577" y="125802"/>
                        </a:lnTo>
                        <a:lnTo>
                          <a:pt x="342635" y="119180"/>
                        </a:lnTo>
                        <a:lnTo>
                          <a:pt x="343958" y="112559"/>
                        </a:lnTo>
                        <a:lnTo>
                          <a:pt x="345546" y="105938"/>
                        </a:lnTo>
                        <a:lnTo>
                          <a:pt x="347398" y="99582"/>
                        </a:lnTo>
                        <a:lnTo>
                          <a:pt x="349514" y="93226"/>
                        </a:lnTo>
                        <a:lnTo>
                          <a:pt x="351896" y="86604"/>
                        </a:lnTo>
                        <a:lnTo>
                          <a:pt x="354806" y="80513"/>
                        </a:lnTo>
                        <a:lnTo>
                          <a:pt x="357981" y="74686"/>
                        </a:lnTo>
                        <a:lnTo>
                          <a:pt x="361421" y="68330"/>
                        </a:lnTo>
                        <a:lnTo>
                          <a:pt x="364860" y="62768"/>
                        </a:lnTo>
                        <a:lnTo>
                          <a:pt x="368829" y="57207"/>
                        </a:lnTo>
                        <a:lnTo>
                          <a:pt x="372798" y="51380"/>
                        </a:lnTo>
                        <a:lnTo>
                          <a:pt x="377560" y="46348"/>
                        </a:lnTo>
                        <a:lnTo>
                          <a:pt x="382323" y="41316"/>
                        </a:lnTo>
                        <a:lnTo>
                          <a:pt x="387085" y="36549"/>
                        </a:lnTo>
                        <a:lnTo>
                          <a:pt x="392377" y="31516"/>
                        </a:lnTo>
                        <a:lnTo>
                          <a:pt x="398198" y="27279"/>
                        </a:lnTo>
                        <a:lnTo>
                          <a:pt x="404019" y="23306"/>
                        </a:lnTo>
                        <a:lnTo>
                          <a:pt x="410104" y="19598"/>
                        </a:lnTo>
                        <a:lnTo>
                          <a:pt x="416454" y="16155"/>
                        </a:lnTo>
                        <a:lnTo>
                          <a:pt x="423069" y="12712"/>
                        </a:lnTo>
                        <a:lnTo>
                          <a:pt x="429948" y="9799"/>
                        </a:lnTo>
                        <a:lnTo>
                          <a:pt x="437356" y="7151"/>
                        </a:lnTo>
                        <a:lnTo>
                          <a:pt x="444764" y="5032"/>
                        </a:lnTo>
                        <a:lnTo>
                          <a:pt x="452437" y="3178"/>
                        </a:lnTo>
                        <a:lnTo>
                          <a:pt x="460375" y="1854"/>
                        </a:lnTo>
                        <a:lnTo>
                          <a:pt x="468841" y="794"/>
                        </a:lnTo>
                        <a:lnTo>
                          <a:pt x="477044" y="265"/>
                        </a:lnTo>
                        <a:lnTo>
                          <a:pt x="485775" y="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>
                      <a:contourClr>
                        <a:srgbClr val="FFFFFF"/>
                      </a:contourClr>
                    </a:sp3d>
                  </a:bodyPr>
                  <a:p>
                    <a:pPr algn="ctr">
                      <a:defRPr/>
                    </a:pPr>
                    <a:endParaRPr lang="zh-CN" altLang="en-US" sz="1015">
                      <a:solidFill>
                        <a:srgbClr val="FFFFFF"/>
                      </a:solidFill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  <p:sp>
                <p:nvSpPr>
                  <p:cNvPr id="29" name="文本框 28"/>
                  <p:cNvSpPr txBox="1"/>
                  <p:nvPr/>
                </p:nvSpPr>
                <p:spPr>
                  <a:xfrm>
                    <a:off x="609" y="5647"/>
                    <a:ext cx="3730" cy="4684"/>
                  </a:xfrm>
                  <a:prstGeom prst="rect">
                    <a:avLst/>
                  </a:prstGeom>
                  <a:noFill/>
                </p:spPr>
                <p:txBody>
                  <a:bodyPr wrap="square" lIns="67035" tIns="33517" rIns="67035" bIns="33517" rtlCol="0">
                    <a:spAutoFit/>
                  </a:bodyPr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rPr>
                      <a:t>Click here to add content of the text，and briefly explain your point of view.
</a:t>
                    </a:r>
                    <a:endParaRPr lang="zh-CN" altLang="en-US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</p:grpSp>
          </p:grpSp>
          <p:grpSp>
            <p:nvGrpSpPr>
              <p:cNvPr id="36" name="组合 35"/>
              <p:cNvGrpSpPr/>
              <p:nvPr/>
            </p:nvGrpSpPr>
            <p:grpSpPr>
              <a:xfrm>
                <a:off x="4344" y="2595"/>
                <a:ext cx="4810" cy="8104"/>
                <a:chOff x="-79" y="2227"/>
                <a:chExt cx="4810" cy="8104"/>
              </a:xfrm>
            </p:grpSpPr>
            <p:sp>
              <p:nvSpPr>
                <p:cNvPr id="37" name="文本框 36"/>
                <p:cNvSpPr txBox="1"/>
                <p:nvPr/>
              </p:nvSpPr>
              <p:spPr>
                <a:xfrm>
                  <a:off x="-79" y="5069"/>
                  <a:ext cx="4810" cy="1218"/>
                </a:xfrm>
                <a:prstGeom prst="rect">
                  <a:avLst/>
                </a:prstGeom>
                <a:noFill/>
              </p:spPr>
              <p:txBody>
                <a:bodyPr wrap="square" lIns="67035" tIns="33517" rIns="67035" bIns="33517" rtlCol="0">
                  <a:spAutoFit/>
                </a:bodyPr>
                <a:p>
                  <a:pPr algn="r"/>
                  <a:r>
                    <a:rPr lang="en-US" altLang="zh-CN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   </a:t>
                  </a:r>
                  <a:r>
                    <a:rPr lang="zh-CN" altLang="en-US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Enter subtitle
</a:t>
                  </a:r>
                  <a:endPara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grpSp>
              <p:nvGrpSpPr>
                <p:cNvPr id="38" name="组合 37"/>
                <p:cNvGrpSpPr/>
                <p:nvPr/>
              </p:nvGrpSpPr>
              <p:grpSpPr>
                <a:xfrm>
                  <a:off x="950" y="2227"/>
                  <a:ext cx="3675" cy="8104"/>
                  <a:chOff x="950" y="2227"/>
                  <a:chExt cx="3675" cy="8104"/>
                </a:xfrm>
              </p:grpSpPr>
              <p:grpSp>
                <p:nvGrpSpPr>
                  <p:cNvPr id="39" name="组合 38"/>
                  <p:cNvGrpSpPr/>
                  <p:nvPr/>
                </p:nvGrpSpPr>
                <p:grpSpPr>
                  <a:xfrm rot="0">
                    <a:off x="1816" y="2227"/>
                    <a:ext cx="2284" cy="2401"/>
                    <a:chOff x="1293357" y="1427013"/>
                    <a:chExt cx="1933578" cy="2032638"/>
                  </a:xfrm>
                </p:grpSpPr>
                <p:sp>
                  <p:nvSpPr>
                    <p:cNvPr id="40" name="任意多边形: 形状 32"/>
                    <p:cNvSpPr/>
                    <p:nvPr/>
                  </p:nvSpPr>
                  <p:spPr>
                    <a:xfrm>
                      <a:off x="1293357" y="1526073"/>
                      <a:ext cx="1933578" cy="193357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noFill/>
                    <a:ln w="25400" cap="flat" cmpd="sng" algn="ctr">
                      <a:solidFill>
                        <a:srgbClr val="456492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bg2">
                              <a:lumMod val="100000"/>
                            </a:schemeClr>
                          </a:solidFill>
                        </a14:hiddenFill>
                      </a:ext>
                    </a:extLst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41" name="任意多边形: 形状 33"/>
                    <p:cNvSpPr/>
                    <p:nvPr/>
                  </p:nvSpPr>
                  <p:spPr>
                    <a:xfrm>
                      <a:off x="1361621" y="1602921"/>
                      <a:ext cx="1797051" cy="1797051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rgbClr val="456492"/>
                    </a:solidFill>
                    <a:ln w="25400">
                      <a:solidFill>
                        <a:srgbClr val="456492">
                          <a:alpha val="0"/>
                        </a:srgbClr>
                      </a:solidFill>
                      <a:miter lim="400000"/>
                    </a:ln>
                    <a:effectLst/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42" name="任意多边形: 形状 34"/>
                    <p:cNvSpPr/>
                    <p:nvPr/>
                  </p:nvSpPr>
                  <p:spPr>
                    <a:xfrm>
                      <a:off x="2435510" y="1427013"/>
                      <a:ext cx="723053" cy="72305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chemeClr val="bg1">
                        <a:lumMod val="100000"/>
                      </a:schemeClr>
                    </a:solidFill>
                    <a:ln w="12700" cap="flat" cmpd="sng" algn="ctr">
                      <a:noFill/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bg2">
                              <a:lumMod val="100000"/>
                            </a:schemeClr>
                          </a:solidFill>
                          <a:prstDash val="solid"/>
                          <a:miter lim="400000"/>
                          <a:headEnd type="none" w="med" len="med"/>
                          <a:tailEnd type="none" w="med" len="med"/>
                        </a14:hiddenLine>
                      </a:ext>
                    </a:extLst>
                  </p:spPr>
                  <p:txBody>
                    <a:bodyPr anchor="ctr"/>
                    <a:p>
                      <a:pPr algn="ctr"/>
                      <a:r>
                        <a:rPr lang="en-US" sz="2000">
                          <a:solidFill>
                            <a:srgbClr val="456492"/>
                          </a:solidFill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  <a:sym typeface="+mn-lt"/>
                        </a:rPr>
                        <a:t>02</a:t>
                      </a:r>
                      <a:endParaRPr lang="en-US" sz="2000">
                        <a:solidFill>
                          <a:srgbClr val="456492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</p:grpSp>
              <p:sp>
                <p:nvSpPr>
                  <p:cNvPr id="43" name="KSO_Shape"/>
                  <p:cNvSpPr>
                    <a:spLocks noChangeArrowheads="1"/>
                  </p:cNvSpPr>
                  <p:nvPr/>
                </p:nvSpPr>
                <p:spPr bwMode="auto">
                  <a:xfrm>
                    <a:off x="2573" y="3170"/>
                    <a:ext cx="771" cy="653"/>
                  </a:xfrm>
                  <a:custGeom>
                    <a:avLst/>
                    <a:gdLst>
                      <a:gd name="T0" fmla="*/ 294416 w 1263650"/>
                      <a:gd name="T1" fmla="*/ 1098599 h 1069975"/>
                      <a:gd name="T2" fmla="*/ 1320142 w 1263650"/>
                      <a:gd name="T3" fmla="*/ 878240 h 1069975"/>
                      <a:gd name="T4" fmla="*/ 1613379 w 1263650"/>
                      <a:gd name="T5" fmla="*/ 878240 h 1069975"/>
                      <a:gd name="T6" fmla="*/ 74190 w 1263650"/>
                      <a:gd name="T7" fmla="*/ 1612900 h 1069975"/>
                      <a:gd name="T8" fmla="*/ 1538839 w 1263650"/>
                      <a:gd name="T9" fmla="*/ 732266 h 1069975"/>
                      <a:gd name="T10" fmla="*/ 1392852 w 1263650"/>
                      <a:gd name="T11" fmla="*/ 732266 h 1069975"/>
                      <a:gd name="T12" fmla="*/ 514542 w 1263650"/>
                      <a:gd name="T13" fmla="*/ 1026609 h 1069975"/>
                      <a:gd name="T14" fmla="*/ 725543 w 1263650"/>
                      <a:gd name="T15" fmla="*/ 146518 h 1069975"/>
                      <a:gd name="T16" fmla="*/ 708392 w 1263650"/>
                      <a:gd name="T17" fmla="*/ 149712 h 1069975"/>
                      <a:gd name="T18" fmla="*/ 694033 w 1263650"/>
                      <a:gd name="T19" fmla="*/ 155302 h 1069975"/>
                      <a:gd name="T20" fmla="*/ 683263 w 1263650"/>
                      <a:gd name="T21" fmla="*/ 163287 h 1069975"/>
                      <a:gd name="T22" fmla="*/ 674487 w 1263650"/>
                      <a:gd name="T23" fmla="*/ 172868 h 1069975"/>
                      <a:gd name="T24" fmla="*/ 665314 w 1263650"/>
                      <a:gd name="T25" fmla="*/ 189636 h 1069975"/>
                      <a:gd name="T26" fmla="*/ 660528 w 1263650"/>
                      <a:gd name="T27" fmla="*/ 208399 h 1069975"/>
                      <a:gd name="T28" fmla="*/ 659331 w 1263650"/>
                      <a:gd name="T29" fmla="*/ 293036 h 1069975"/>
                      <a:gd name="T30" fmla="*/ 1245270 w 1263650"/>
                      <a:gd name="T31" fmla="*/ 213190 h 1069975"/>
                      <a:gd name="T32" fmla="*/ 1242078 w 1263650"/>
                      <a:gd name="T33" fmla="*/ 195624 h 1069975"/>
                      <a:gd name="T34" fmla="*/ 1236494 w 1263650"/>
                      <a:gd name="T35" fmla="*/ 181252 h 1069975"/>
                      <a:gd name="T36" fmla="*/ 1228517 w 1263650"/>
                      <a:gd name="T37" fmla="*/ 170472 h 1069975"/>
                      <a:gd name="T38" fmla="*/ 1219343 w 1263650"/>
                      <a:gd name="T39" fmla="*/ 161689 h 1069975"/>
                      <a:gd name="T40" fmla="*/ 1201792 w 1263650"/>
                      <a:gd name="T41" fmla="*/ 152507 h 1069975"/>
                      <a:gd name="T42" fmla="*/ 1183446 w 1263650"/>
                      <a:gd name="T43" fmla="*/ 147716 h 1069975"/>
                      <a:gd name="T44" fmla="*/ 732324 w 1263650"/>
                      <a:gd name="T45" fmla="*/ 146518 h 1069975"/>
                      <a:gd name="T46" fmla="*/ 1172276 w 1263650"/>
                      <a:gd name="T47" fmla="*/ 0 h 1069975"/>
                      <a:gd name="T48" fmla="*/ 1202192 w 1263650"/>
                      <a:gd name="T49" fmla="*/ 1996 h 1069975"/>
                      <a:gd name="T50" fmla="*/ 1232108 w 1263650"/>
                      <a:gd name="T51" fmla="*/ 7985 h 1069975"/>
                      <a:gd name="T52" fmla="*/ 1260826 w 1263650"/>
                      <a:gd name="T53" fmla="*/ 17566 h 1069975"/>
                      <a:gd name="T54" fmla="*/ 1288348 w 1263650"/>
                      <a:gd name="T55" fmla="*/ 31939 h 1069975"/>
                      <a:gd name="T56" fmla="*/ 1313875 w 1263650"/>
                      <a:gd name="T57" fmla="*/ 49106 h 1069975"/>
                      <a:gd name="T58" fmla="*/ 1337010 w 1263650"/>
                      <a:gd name="T59" fmla="*/ 70665 h 1069975"/>
                      <a:gd name="T60" fmla="*/ 1356953 w 1263650"/>
                      <a:gd name="T61" fmla="*/ 96216 h 1069975"/>
                      <a:gd name="T62" fmla="*/ 1372509 w 1263650"/>
                      <a:gd name="T63" fmla="*/ 124960 h 1069975"/>
                      <a:gd name="T64" fmla="*/ 1384076 w 1263650"/>
                      <a:gd name="T65" fmla="*/ 157697 h 1069975"/>
                      <a:gd name="T66" fmla="*/ 1390857 w 1263650"/>
                      <a:gd name="T67" fmla="*/ 194027 h 1069975"/>
                      <a:gd name="T68" fmla="*/ 1392054 w 1263650"/>
                      <a:gd name="T69" fmla="*/ 283854 h 1069975"/>
                      <a:gd name="T70" fmla="*/ 1905000 w 1263650"/>
                      <a:gd name="T71" fmla="*/ 806451 h 1069975"/>
                      <a:gd name="T72" fmla="*/ 1318661 w 1263650"/>
                      <a:gd name="T73" fmla="*/ 659931 h 1069975"/>
                      <a:gd name="T74" fmla="*/ 585939 w 1263650"/>
                      <a:gd name="T75" fmla="*/ 659931 h 1069975"/>
                      <a:gd name="T76" fmla="*/ 0 w 1263650"/>
                      <a:gd name="T77" fmla="*/ 806451 h 1069975"/>
                      <a:gd name="T78" fmla="*/ 512946 w 1263650"/>
                      <a:gd name="T79" fmla="*/ 219578 h 1069975"/>
                      <a:gd name="T80" fmla="*/ 514940 w 1263650"/>
                      <a:gd name="T81" fmla="*/ 189636 h 1069975"/>
                      <a:gd name="T82" fmla="*/ 520924 w 1263650"/>
                      <a:gd name="T83" fmla="*/ 159693 h 1069975"/>
                      <a:gd name="T84" fmla="*/ 530496 w 1263650"/>
                      <a:gd name="T85" fmla="*/ 130548 h 1069975"/>
                      <a:gd name="T86" fmla="*/ 544856 w 1263650"/>
                      <a:gd name="T87" fmla="*/ 103002 h 1069975"/>
                      <a:gd name="T88" fmla="*/ 562007 w 1263650"/>
                      <a:gd name="T89" fmla="*/ 77451 h 1069975"/>
                      <a:gd name="T90" fmla="*/ 583545 w 1263650"/>
                      <a:gd name="T91" fmla="*/ 55095 h 1069975"/>
                      <a:gd name="T92" fmla="*/ 609074 w 1263650"/>
                      <a:gd name="T93" fmla="*/ 35132 h 1069975"/>
                      <a:gd name="T94" fmla="*/ 637792 w 1263650"/>
                      <a:gd name="T95" fmla="*/ 19162 h 1069975"/>
                      <a:gd name="T96" fmla="*/ 670498 w 1263650"/>
                      <a:gd name="T97" fmla="*/ 7585 h 1069975"/>
                      <a:gd name="T98" fmla="*/ 706795 w 1263650"/>
                      <a:gd name="T99" fmla="*/ 1197 h 1069975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</a:gdLst>
                    <a:ahLst/>
                    <a:cxnLst>
                      <a:cxn ang="T100">
                        <a:pos x="T0" y="T1"/>
                      </a:cxn>
                      <a:cxn ang="T101">
                        <a:pos x="T2" y="T3"/>
                      </a:cxn>
                      <a:cxn ang="T102">
                        <a:pos x="T4" y="T5"/>
                      </a:cxn>
                      <a:cxn ang="T103">
                        <a:pos x="T6" y="T7"/>
                      </a:cxn>
                      <a:cxn ang="T104">
                        <a:pos x="T8" y="T9"/>
                      </a:cxn>
                      <a:cxn ang="T105">
                        <a:pos x="T10" y="T11"/>
                      </a:cxn>
                      <a:cxn ang="T106">
                        <a:pos x="T12" y="T13"/>
                      </a:cxn>
                      <a:cxn ang="T107">
                        <a:pos x="T14" y="T15"/>
                      </a:cxn>
                      <a:cxn ang="T108">
                        <a:pos x="T16" y="T17"/>
                      </a:cxn>
                      <a:cxn ang="T109">
                        <a:pos x="T18" y="T19"/>
                      </a:cxn>
                      <a:cxn ang="T110">
                        <a:pos x="T20" y="T21"/>
                      </a:cxn>
                      <a:cxn ang="T111">
                        <a:pos x="T22" y="T23"/>
                      </a:cxn>
                      <a:cxn ang="T112">
                        <a:pos x="T24" y="T25"/>
                      </a:cxn>
                      <a:cxn ang="T113">
                        <a:pos x="T26" y="T27"/>
                      </a:cxn>
                      <a:cxn ang="T114">
                        <a:pos x="T28" y="T29"/>
                      </a:cxn>
                      <a:cxn ang="T115">
                        <a:pos x="T30" y="T31"/>
                      </a:cxn>
                      <a:cxn ang="T116">
                        <a:pos x="T32" y="T33"/>
                      </a:cxn>
                      <a:cxn ang="T117">
                        <a:pos x="T34" y="T35"/>
                      </a:cxn>
                      <a:cxn ang="T118">
                        <a:pos x="T36" y="T37"/>
                      </a:cxn>
                      <a:cxn ang="T119">
                        <a:pos x="T38" y="T39"/>
                      </a:cxn>
                      <a:cxn ang="T120">
                        <a:pos x="T40" y="T41"/>
                      </a:cxn>
                      <a:cxn ang="T121">
                        <a:pos x="T42" y="T43"/>
                      </a:cxn>
                      <a:cxn ang="T122">
                        <a:pos x="T44" y="T45"/>
                      </a:cxn>
                      <a:cxn ang="T123">
                        <a:pos x="T46" y="T47"/>
                      </a:cxn>
                      <a:cxn ang="T124">
                        <a:pos x="T48" y="T49"/>
                      </a:cxn>
                      <a:cxn ang="T125">
                        <a:pos x="T50" y="T51"/>
                      </a:cxn>
                      <a:cxn ang="T126">
                        <a:pos x="T52" y="T53"/>
                      </a:cxn>
                      <a:cxn ang="T127">
                        <a:pos x="T54" y="T55"/>
                      </a:cxn>
                      <a:cxn ang="T128">
                        <a:pos x="T56" y="T57"/>
                      </a:cxn>
                      <a:cxn ang="T129">
                        <a:pos x="T58" y="T59"/>
                      </a:cxn>
                      <a:cxn ang="T130">
                        <a:pos x="T60" y="T61"/>
                      </a:cxn>
                      <a:cxn ang="T131">
                        <a:pos x="T62" y="T63"/>
                      </a:cxn>
                      <a:cxn ang="T132">
                        <a:pos x="T64" y="T65"/>
                      </a:cxn>
                      <a:cxn ang="T133">
                        <a:pos x="T66" y="T67"/>
                      </a:cxn>
                      <a:cxn ang="T134">
                        <a:pos x="T68" y="T69"/>
                      </a:cxn>
                      <a:cxn ang="T135">
                        <a:pos x="T70" y="T71"/>
                      </a:cxn>
                      <a:cxn ang="T136">
                        <a:pos x="T72" y="T73"/>
                      </a:cxn>
                      <a:cxn ang="T137">
                        <a:pos x="T74" y="T75"/>
                      </a:cxn>
                      <a:cxn ang="T138">
                        <a:pos x="T76" y="T77"/>
                      </a:cxn>
                      <a:cxn ang="T139">
                        <a:pos x="T78" y="T79"/>
                      </a:cxn>
                      <a:cxn ang="T140">
                        <a:pos x="T80" y="T81"/>
                      </a:cxn>
                      <a:cxn ang="T141">
                        <a:pos x="T82" y="T83"/>
                      </a:cxn>
                      <a:cxn ang="T142">
                        <a:pos x="T84" y="T85"/>
                      </a:cxn>
                      <a:cxn ang="T143">
                        <a:pos x="T86" y="T87"/>
                      </a:cxn>
                      <a:cxn ang="T144">
                        <a:pos x="T88" y="T89"/>
                      </a:cxn>
                      <a:cxn ang="T145">
                        <a:pos x="T90" y="T91"/>
                      </a:cxn>
                      <a:cxn ang="T146">
                        <a:pos x="T92" y="T93"/>
                      </a:cxn>
                      <a:cxn ang="T147">
                        <a:pos x="T94" y="T95"/>
                      </a:cxn>
                      <a:cxn ang="T148">
                        <a:pos x="T96" y="T97"/>
                      </a:cxn>
                      <a:cxn ang="T149">
                        <a:pos x="T98" y="T99"/>
                      </a:cxn>
                    </a:cxnLst>
                    <a:rect l="0" t="0" r="r" b="b"/>
                    <a:pathLst>
                      <a:path w="1263650" h="1069975">
                        <a:moveTo>
                          <a:pt x="49213" y="582612"/>
                        </a:moveTo>
                        <a:lnTo>
                          <a:pt x="195296" y="582612"/>
                        </a:lnTo>
                        <a:lnTo>
                          <a:pt x="195296" y="728795"/>
                        </a:lnTo>
                        <a:lnTo>
                          <a:pt x="389544" y="728795"/>
                        </a:lnTo>
                        <a:lnTo>
                          <a:pt x="389544" y="582612"/>
                        </a:lnTo>
                        <a:lnTo>
                          <a:pt x="875694" y="582612"/>
                        </a:lnTo>
                        <a:lnTo>
                          <a:pt x="875694" y="728795"/>
                        </a:lnTo>
                        <a:lnTo>
                          <a:pt x="1070208" y="728795"/>
                        </a:lnTo>
                        <a:lnTo>
                          <a:pt x="1070208" y="582612"/>
                        </a:lnTo>
                        <a:lnTo>
                          <a:pt x="1216026" y="582612"/>
                        </a:lnTo>
                        <a:lnTo>
                          <a:pt x="1216026" y="1069975"/>
                        </a:lnTo>
                        <a:lnTo>
                          <a:pt x="49213" y="1069975"/>
                        </a:lnTo>
                        <a:lnTo>
                          <a:pt x="49213" y="582612"/>
                        </a:lnTo>
                        <a:close/>
                        <a:moveTo>
                          <a:pt x="923925" y="485775"/>
                        </a:moveTo>
                        <a:lnTo>
                          <a:pt x="1020763" y="485775"/>
                        </a:lnTo>
                        <a:lnTo>
                          <a:pt x="1020763" y="681038"/>
                        </a:lnTo>
                        <a:lnTo>
                          <a:pt x="923925" y="681038"/>
                        </a:lnTo>
                        <a:lnTo>
                          <a:pt x="923925" y="485775"/>
                        </a:lnTo>
                        <a:close/>
                        <a:moveTo>
                          <a:pt x="244475" y="485775"/>
                        </a:moveTo>
                        <a:lnTo>
                          <a:pt x="341313" y="485775"/>
                        </a:lnTo>
                        <a:lnTo>
                          <a:pt x="341313" y="681038"/>
                        </a:lnTo>
                        <a:lnTo>
                          <a:pt x="244475" y="681038"/>
                        </a:lnTo>
                        <a:lnTo>
                          <a:pt x="244475" y="485775"/>
                        </a:lnTo>
                        <a:close/>
                        <a:moveTo>
                          <a:pt x="481277" y="97198"/>
                        </a:moveTo>
                        <a:lnTo>
                          <a:pt x="477308" y="97728"/>
                        </a:lnTo>
                        <a:lnTo>
                          <a:pt x="473604" y="98258"/>
                        </a:lnTo>
                        <a:lnTo>
                          <a:pt x="469900" y="99317"/>
                        </a:lnTo>
                        <a:lnTo>
                          <a:pt x="466460" y="100376"/>
                        </a:lnTo>
                        <a:lnTo>
                          <a:pt x="463285" y="101701"/>
                        </a:lnTo>
                        <a:lnTo>
                          <a:pt x="460375" y="103025"/>
                        </a:lnTo>
                        <a:lnTo>
                          <a:pt x="457729" y="104614"/>
                        </a:lnTo>
                        <a:lnTo>
                          <a:pt x="455348" y="106468"/>
                        </a:lnTo>
                        <a:lnTo>
                          <a:pt x="453231" y="108322"/>
                        </a:lnTo>
                        <a:lnTo>
                          <a:pt x="451114" y="110440"/>
                        </a:lnTo>
                        <a:lnTo>
                          <a:pt x="448998" y="112559"/>
                        </a:lnTo>
                        <a:lnTo>
                          <a:pt x="447410" y="114678"/>
                        </a:lnTo>
                        <a:lnTo>
                          <a:pt x="445823" y="117062"/>
                        </a:lnTo>
                        <a:lnTo>
                          <a:pt x="443441" y="121299"/>
                        </a:lnTo>
                        <a:lnTo>
                          <a:pt x="441325" y="125802"/>
                        </a:lnTo>
                        <a:lnTo>
                          <a:pt x="439737" y="130569"/>
                        </a:lnTo>
                        <a:lnTo>
                          <a:pt x="438679" y="134541"/>
                        </a:lnTo>
                        <a:lnTo>
                          <a:pt x="438150" y="138249"/>
                        </a:lnTo>
                        <a:lnTo>
                          <a:pt x="437356" y="143546"/>
                        </a:lnTo>
                        <a:lnTo>
                          <a:pt x="437356" y="145665"/>
                        </a:lnTo>
                        <a:lnTo>
                          <a:pt x="437356" y="194396"/>
                        </a:lnTo>
                        <a:lnTo>
                          <a:pt x="826294" y="194396"/>
                        </a:lnTo>
                        <a:lnTo>
                          <a:pt x="826294" y="145665"/>
                        </a:lnTo>
                        <a:lnTo>
                          <a:pt x="826029" y="141427"/>
                        </a:lnTo>
                        <a:lnTo>
                          <a:pt x="825764" y="137190"/>
                        </a:lnTo>
                        <a:lnTo>
                          <a:pt x="824706" y="133482"/>
                        </a:lnTo>
                        <a:lnTo>
                          <a:pt x="823912" y="129774"/>
                        </a:lnTo>
                        <a:lnTo>
                          <a:pt x="822854" y="126331"/>
                        </a:lnTo>
                        <a:lnTo>
                          <a:pt x="821531" y="123153"/>
                        </a:lnTo>
                        <a:lnTo>
                          <a:pt x="820208" y="120240"/>
                        </a:lnTo>
                        <a:lnTo>
                          <a:pt x="818621" y="117591"/>
                        </a:lnTo>
                        <a:lnTo>
                          <a:pt x="816769" y="115208"/>
                        </a:lnTo>
                        <a:lnTo>
                          <a:pt x="814916" y="113089"/>
                        </a:lnTo>
                        <a:lnTo>
                          <a:pt x="812800" y="110970"/>
                        </a:lnTo>
                        <a:lnTo>
                          <a:pt x="810948" y="108851"/>
                        </a:lnTo>
                        <a:lnTo>
                          <a:pt x="808831" y="107262"/>
                        </a:lnTo>
                        <a:lnTo>
                          <a:pt x="806450" y="105673"/>
                        </a:lnTo>
                        <a:lnTo>
                          <a:pt x="801687" y="103290"/>
                        </a:lnTo>
                        <a:lnTo>
                          <a:pt x="797189" y="101171"/>
                        </a:lnTo>
                        <a:lnTo>
                          <a:pt x="792956" y="99582"/>
                        </a:lnTo>
                        <a:lnTo>
                          <a:pt x="788987" y="98522"/>
                        </a:lnTo>
                        <a:lnTo>
                          <a:pt x="785019" y="97993"/>
                        </a:lnTo>
                        <a:lnTo>
                          <a:pt x="779727" y="97198"/>
                        </a:lnTo>
                        <a:lnTo>
                          <a:pt x="777610" y="97198"/>
                        </a:lnTo>
                        <a:lnTo>
                          <a:pt x="485775" y="97198"/>
                        </a:lnTo>
                        <a:lnTo>
                          <a:pt x="481277" y="97198"/>
                        </a:lnTo>
                        <a:close/>
                        <a:moveTo>
                          <a:pt x="485775" y="0"/>
                        </a:moveTo>
                        <a:lnTo>
                          <a:pt x="777610" y="0"/>
                        </a:lnTo>
                        <a:lnTo>
                          <a:pt x="784225" y="0"/>
                        </a:lnTo>
                        <a:lnTo>
                          <a:pt x="790839" y="530"/>
                        </a:lnTo>
                        <a:lnTo>
                          <a:pt x="797454" y="1324"/>
                        </a:lnTo>
                        <a:lnTo>
                          <a:pt x="804069" y="2383"/>
                        </a:lnTo>
                        <a:lnTo>
                          <a:pt x="810683" y="3708"/>
                        </a:lnTo>
                        <a:lnTo>
                          <a:pt x="817298" y="5297"/>
                        </a:lnTo>
                        <a:lnTo>
                          <a:pt x="823648" y="7151"/>
                        </a:lnTo>
                        <a:lnTo>
                          <a:pt x="830262" y="9269"/>
                        </a:lnTo>
                        <a:lnTo>
                          <a:pt x="836348" y="11653"/>
                        </a:lnTo>
                        <a:lnTo>
                          <a:pt x="842433" y="14566"/>
                        </a:lnTo>
                        <a:lnTo>
                          <a:pt x="848783" y="17745"/>
                        </a:lnTo>
                        <a:lnTo>
                          <a:pt x="854604" y="21188"/>
                        </a:lnTo>
                        <a:lnTo>
                          <a:pt x="860425" y="24631"/>
                        </a:lnTo>
                        <a:lnTo>
                          <a:pt x="866246" y="28603"/>
                        </a:lnTo>
                        <a:lnTo>
                          <a:pt x="871537" y="32576"/>
                        </a:lnTo>
                        <a:lnTo>
                          <a:pt x="876829" y="37343"/>
                        </a:lnTo>
                        <a:lnTo>
                          <a:pt x="882121" y="42110"/>
                        </a:lnTo>
                        <a:lnTo>
                          <a:pt x="886883" y="46878"/>
                        </a:lnTo>
                        <a:lnTo>
                          <a:pt x="891381" y="52174"/>
                        </a:lnTo>
                        <a:lnTo>
                          <a:pt x="895879" y="58001"/>
                        </a:lnTo>
                        <a:lnTo>
                          <a:pt x="900112" y="63828"/>
                        </a:lnTo>
                        <a:lnTo>
                          <a:pt x="903816" y="69919"/>
                        </a:lnTo>
                        <a:lnTo>
                          <a:pt x="907256" y="76275"/>
                        </a:lnTo>
                        <a:lnTo>
                          <a:pt x="910431" y="82897"/>
                        </a:lnTo>
                        <a:lnTo>
                          <a:pt x="913341" y="89783"/>
                        </a:lnTo>
                        <a:lnTo>
                          <a:pt x="915987" y="97198"/>
                        </a:lnTo>
                        <a:lnTo>
                          <a:pt x="918104" y="104614"/>
                        </a:lnTo>
                        <a:lnTo>
                          <a:pt x="920221" y="112294"/>
                        </a:lnTo>
                        <a:lnTo>
                          <a:pt x="921544" y="120240"/>
                        </a:lnTo>
                        <a:lnTo>
                          <a:pt x="922602" y="128715"/>
                        </a:lnTo>
                        <a:lnTo>
                          <a:pt x="923131" y="136925"/>
                        </a:lnTo>
                        <a:lnTo>
                          <a:pt x="923396" y="145665"/>
                        </a:lnTo>
                        <a:lnTo>
                          <a:pt x="923396" y="188305"/>
                        </a:lnTo>
                        <a:lnTo>
                          <a:pt x="923396" y="194396"/>
                        </a:lnTo>
                        <a:lnTo>
                          <a:pt x="1263650" y="194396"/>
                        </a:lnTo>
                        <a:lnTo>
                          <a:pt x="1263650" y="534988"/>
                        </a:lnTo>
                        <a:lnTo>
                          <a:pt x="1069181" y="534988"/>
                        </a:lnTo>
                        <a:lnTo>
                          <a:pt x="1069181" y="437789"/>
                        </a:lnTo>
                        <a:lnTo>
                          <a:pt x="874712" y="437789"/>
                        </a:lnTo>
                        <a:lnTo>
                          <a:pt x="874712" y="534988"/>
                        </a:lnTo>
                        <a:lnTo>
                          <a:pt x="388673" y="534988"/>
                        </a:lnTo>
                        <a:lnTo>
                          <a:pt x="388673" y="437789"/>
                        </a:lnTo>
                        <a:lnTo>
                          <a:pt x="194469" y="437789"/>
                        </a:lnTo>
                        <a:lnTo>
                          <a:pt x="194469" y="534988"/>
                        </a:lnTo>
                        <a:lnTo>
                          <a:pt x="0" y="534988"/>
                        </a:lnTo>
                        <a:lnTo>
                          <a:pt x="0" y="194396"/>
                        </a:lnTo>
                        <a:lnTo>
                          <a:pt x="340254" y="194396"/>
                        </a:lnTo>
                        <a:lnTo>
                          <a:pt x="340254" y="145665"/>
                        </a:lnTo>
                        <a:lnTo>
                          <a:pt x="340254" y="139044"/>
                        </a:lnTo>
                        <a:lnTo>
                          <a:pt x="340783" y="132687"/>
                        </a:lnTo>
                        <a:lnTo>
                          <a:pt x="341577" y="125802"/>
                        </a:lnTo>
                        <a:lnTo>
                          <a:pt x="342635" y="119180"/>
                        </a:lnTo>
                        <a:lnTo>
                          <a:pt x="343958" y="112559"/>
                        </a:lnTo>
                        <a:lnTo>
                          <a:pt x="345546" y="105938"/>
                        </a:lnTo>
                        <a:lnTo>
                          <a:pt x="347398" y="99582"/>
                        </a:lnTo>
                        <a:lnTo>
                          <a:pt x="349514" y="93226"/>
                        </a:lnTo>
                        <a:lnTo>
                          <a:pt x="351896" y="86604"/>
                        </a:lnTo>
                        <a:lnTo>
                          <a:pt x="354806" y="80513"/>
                        </a:lnTo>
                        <a:lnTo>
                          <a:pt x="357981" y="74686"/>
                        </a:lnTo>
                        <a:lnTo>
                          <a:pt x="361421" y="68330"/>
                        </a:lnTo>
                        <a:lnTo>
                          <a:pt x="364860" y="62768"/>
                        </a:lnTo>
                        <a:lnTo>
                          <a:pt x="368829" y="57207"/>
                        </a:lnTo>
                        <a:lnTo>
                          <a:pt x="372798" y="51380"/>
                        </a:lnTo>
                        <a:lnTo>
                          <a:pt x="377560" y="46348"/>
                        </a:lnTo>
                        <a:lnTo>
                          <a:pt x="382323" y="41316"/>
                        </a:lnTo>
                        <a:lnTo>
                          <a:pt x="387085" y="36549"/>
                        </a:lnTo>
                        <a:lnTo>
                          <a:pt x="392377" y="31516"/>
                        </a:lnTo>
                        <a:lnTo>
                          <a:pt x="398198" y="27279"/>
                        </a:lnTo>
                        <a:lnTo>
                          <a:pt x="404019" y="23306"/>
                        </a:lnTo>
                        <a:lnTo>
                          <a:pt x="410104" y="19598"/>
                        </a:lnTo>
                        <a:lnTo>
                          <a:pt x="416454" y="16155"/>
                        </a:lnTo>
                        <a:lnTo>
                          <a:pt x="423069" y="12712"/>
                        </a:lnTo>
                        <a:lnTo>
                          <a:pt x="429948" y="9799"/>
                        </a:lnTo>
                        <a:lnTo>
                          <a:pt x="437356" y="7151"/>
                        </a:lnTo>
                        <a:lnTo>
                          <a:pt x="444764" y="5032"/>
                        </a:lnTo>
                        <a:lnTo>
                          <a:pt x="452437" y="3178"/>
                        </a:lnTo>
                        <a:lnTo>
                          <a:pt x="460375" y="1854"/>
                        </a:lnTo>
                        <a:lnTo>
                          <a:pt x="468841" y="794"/>
                        </a:lnTo>
                        <a:lnTo>
                          <a:pt x="477044" y="265"/>
                        </a:lnTo>
                        <a:lnTo>
                          <a:pt x="485775" y="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>
                      <a:contourClr>
                        <a:srgbClr val="FFFFFF"/>
                      </a:contourClr>
                    </a:sp3d>
                  </a:bodyPr>
                  <a:p>
                    <a:pPr algn="ctr">
                      <a:defRPr/>
                    </a:pPr>
                    <a:endParaRPr lang="zh-CN" altLang="en-US" sz="1015">
                      <a:solidFill>
                        <a:srgbClr val="FFFFFF"/>
                      </a:solidFill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  <p:sp>
                <p:nvSpPr>
                  <p:cNvPr id="44" name="文本框 43"/>
                  <p:cNvSpPr txBox="1"/>
                  <p:nvPr/>
                </p:nvSpPr>
                <p:spPr>
                  <a:xfrm>
                    <a:off x="950" y="5647"/>
                    <a:ext cx="3675" cy="4684"/>
                  </a:xfrm>
                  <a:prstGeom prst="rect">
                    <a:avLst/>
                  </a:prstGeom>
                  <a:noFill/>
                </p:spPr>
                <p:txBody>
                  <a:bodyPr wrap="square" lIns="67035" tIns="33517" rIns="67035" bIns="33517" rtlCol="0">
                    <a:spAutoFit/>
                  </a:bodyPr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rPr>
                      <a:t>Click here to add content of the text，and briefly explain your point of view.
</a:t>
                    </a:r>
                    <a:endParaRPr lang="zh-CN" altLang="en-US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</p:grpSp>
          </p:grpSp>
          <p:grpSp>
            <p:nvGrpSpPr>
              <p:cNvPr id="45" name="组合 44"/>
              <p:cNvGrpSpPr/>
              <p:nvPr/>
            </p:nvGrpSpPr>
            <p:grpSpPr>
              <a:xfrm>
                <a:off x="8398" y="2595"/>
                <a:ext cx="4854" cy="8104"/>
                <a:chOff x="11" y="2227"/>
                <a:chExt cx="4854" cy="8104"/>
              </a:xfrm>
            </p:grpSpPr>
            <p:sp>
              <p:nvSpPr>
                <p:cNvPr id="46" name="文本框 45"/>
                <p:cNvSpPr txBox="1"/>
                <p:nvPr/>
              </p:nvSpPr>
              <p:spPr>
                <a:xfrm>
                  <a:off x="11" y="5069"/>
                  <a:ext cx="4494" cy="1776"/>
                </a:xfrm>
                <a:prstGeom prst="rect">
                  <a:avLst/>
                </a:prstGeom>
                <a:noFill/>
              </p:spPr>
              <p:txBody>
                <a:bodyPr wrap="square" lIns="67035" tIns="33517" rIns="67035" bIns="33517" rtlCol="0">
                  <a:spAutoFit/>
                </a:bodyPr>
                <a:p>
                  <a:pPr algn="r"/>
                  <a:r>
                    <a:rPr lang="en-US" altLang="zh-CN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   </a:t>
                  </a:r>
                  <a:r>
                    <a:rPr lang="zh-CN" altLang="en-US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Enter subtitle
</a:t>
                  </a:r>
                  <a:endPara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grpSp>
              <p:nvGrpSpPr>
                <p:cNvPr id="47" name="组合 46"/>
                <p:cNvGrpSpPr/>
                <p:nvPr/>
              </p:nvGrpSpPr>
              <p:grpSpPr>
                <a:xfrm>
                  <a:off x="1189" y="2227"/>
                  <a:ext cx="3676" cy="8104"/>
                  <a:chOff x="1189" y="2227"/>
                  <a:chExt cx="3676" cy="8104"/>
                </a:xfrm>
              </p:grpSpPr>
              <p:grpSp>
                <p:nvGrpSpPr>
                  <p:cNvPr id="48" name="组合 47"/>
                  <p:cNvGrpSpPr/>
                  <p:nvPr/>
                </p:nvGrpSpPr>
                <p:grpSpPr>
                  <a:xfrm rot="0">
                    <a:off x="1816" y="2227"/>
                    <a:ext cx="2284" cy="2401"/>
                    <a:chOff x="1293357" y="1427013"/>
                    <a:chExt cx="1933578" cy="2032638"/>
                  </a:xfrm>
                </p:grpSpPr>
                <p:sp>
                  <p:nvSpPr>
                    <p:cNvPr id="49" name="任意多边形: 形状 32"/>
                    <p:cNvSpPr/>
                    <p:nvPr/>
                  </p:nvSpPr>
                  <p:spPr>
                    <a:xfrm>
                      <a:off x="1293357" y="1526073"/>
                      <a:ext cx="1933578" cy="193357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noFill/>
                    <a:ln w="25400" cap="flat" cmpd="sng" algn="ctr">
                      <a:solidFill>
                        <a:srgbClr val="456492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bg2">
                              <a:lumMod val="100000"/>
                            </a:schemeClr>
                          </a:solidFill>
                        </a14:hiddenFill>
                      </a:ext>
                    </a:extLst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50" name="任意多边形: 形状 33"/>
                    <p:cNvSpPr/>
                    <p:nvPr/>
                  </p:nvSpPr>
                  <p:spPr>
                    <a:xfrm>
                      <a:off x="1361621" y="1602921"/>
                      <a:ext cx="1797051" cy="1797051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rgbClr val="456492"/>
                    </a:solidFill>
                    <a:ln w="25400">
                      <a:solidFill>
                        <a:srgbClr val="456492">
                          <a:alpha val="0"/>
                        </a:srgbClr>
                      </a:solidFill>
                      <a:miter lim="400000"/>
                    </a:ln>
                    <a:effectLst/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51" name="任意多边形: 形状 34"/>
                    <p:cNvSpPr/>
                    <p:nvPr/>
                  </p:nvSpPr>
                  <p:spPr>
                    <a:xfrm>
                      <a:off x="2435510" y="1427013"/>
                      <a:ext cx="723053" cy="72305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chemeClr val="bg1">
                        <a:lumMod val="100000"/>
                      </a:schemeClr>
                    </a:solidFill>
                    <a:ln w="12700" cap="flat" cmpd="sng" algn="ctr">
                      <a:noFill/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bg2">
                              <a:lumMod val="100000"/>
                            </a:schemeClr>
                          </a:solidFill>
                          <a:prstDash val="solid"/>
                          <a:miter lim="400000"/>
                          <a:headEnd type="none" w="med" len="med"/>
                          <a:tailEnd type="none" w="med" len="med"/>
                        </a14:hiddenLine>
                      </a:ext>
                    </a:extLst>
                  </p:spPr>
                  <p:txBody>
                    <a:bodyPr anchor="ctr"/>
                    <a:p>
                      <a:pPr algn="ctr"/>
                      <a:r>
                        <a:rPr lang="en-US" sz="2000">
                          <a:solidFill>
                            <a:srgbClr val="456492"/>
                          </a:solidFill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  <a:sym typeface="+mn-lt"/>
                        </a:rPr>
                        <a:t>03</a:t>
                      </a:r>
                      <a:endParaRPr lang="en-US" sz="2000">
                        <a:solidFill>
                          <a:srgbClr val="456492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</p:grpSp>
              <p:sp>
                <p:nvSpPr>
                  <p:cNvPr id="52" name="KSO_Shape"/>
                  <p:cNvSpPr>
                    <a:spLocks noChangeArrowheads="1"/>
                  </p:cNvSpPr>
                  <p:nvPr/>
                </p:nvSpPr>
                <p:spPr bwMode="auto">
                  <a:xfrm>
                    <a:off x="2573" y="3170"/>
                    <a:ext cx="771" cy="653"/>
                  </a:xfrm>
                  <a:custGeom>
                    <a:avLst/>
                    <a:gdLst>
                      <a:gd name="T0" fmla="*/ 294416 w 1263650"/>
                      <a:gd name="T1" fmla="*/ 1098599 h 1069975"/>
                      <a:gd name="T2" fmla="*/ 1320142 w 1263650"/>
                      <a:gd name="T3" fmla="*/ 878240 h 1069975"/>
                      <a:gd name="T4" fmla="*/ 1613379 w 1263650"/>
                      <a:gd name="T5" fmla="*/ 878240 h 1069975"/>
                      <a:gd name="T6" fmla="*/ 74190 w 1263650"/>
                      <a:gd name="T7" fmla="*/ 1612900 h 1069975"/>
                      <a:gd name="T8" fmla="*/ 1538839 w 1263650"/>
                      <a:gd name="T9" fmla="*/ 732266 h 1069975"/>
                      <a:gd name="T10" fmla="*/ 1392852 w 1263650"/>
                      <a:gd name="T11" fmla="*/ 732266 h 1069975"/>
                      <a:gd name="T12" fmla="*/ 514542 w 1263650"/>
                      <a:gd name="T13" fmla="*/ 1026609 h 1069975"/>
                      <a:gd name="T14" fmla="*/ 725543 w 1263650"/>
                      <a:gd name="T15" fmla="*/ 146518 h 1069975"/>
                      <a:gd name="T16" fmla="*/ 708392 w 1263650"/>
                      <a:gd name="T17" fmla="*/ 149712 h 1069975"/>
                      <a:gd name="T18" fmla="*/ 694033 w 1263650"/>
                      <a:gd name="T19" fmla="*/ 155302 h 1069975"/>
                      <a:gd name="T20" fmla="*/ 683263 w 1263650"/>
                      <a:gd name="T21" fmla="*/ 163287 h 1069975"/>
                      <a:gd name="T22" fmla="*/ 674487 w 1263650"/>
                      <a:gd name="T23" fmla="*/ 172868 h 1069975"/>
                      <a:gd name="T24" fmla="*/ 665314 w 1263650"/>
                      <a:gd name="T25" fmla="*/ 189636 h 1069975"/>
                      <a:gd name="T26" fmla="*/ 660528 w 1263650"/>
                      <a:gd name="T27" fmla="*/ 208399 h 1069975"/>
                      <a:gd name="T28" fmla="*/ 659331 w 1263650"/>
                      <a:gd name="T29" fmla="*/ 293036 h 1069975"/>
                      <a:gd name="T30" fmla="*/ 1245270 w 1263650"/>
                      <a:gd name="T31" fmla="*/ 213190 h 1069975"/>
                      <a:gd name="T32" fmla="*/ 1242078 w 1263650"/>
                      <a:gd name="T33" fmla="*/ 195624 h 1069975"/>
                      <a:gd name="T34" fmla="*/ 1236494 w 1263650"/>
                      <a:gd name="T35" fmla="*/ 181252 h 1069975"/>
                      <a:gd name="T36" fmla="*/ 1228517 w 1263650"/>
                      <a:gd name="T37" fmla="*/ 170472 h 1069975"/>
                      <a:gd name="T38" fmla="*/ 1219343 w 1263650"/>
                      <a:gd name="T39" fmla="*/ 161689 h 1069975"/>
                      <a:gd name="T40" fmla="*/ 1201792 w 1263650"/>
                      <a:gd name="T41" fmla="*/ 152507 h 1069975"/>
                      <a:gd name="T42" fmla="*/ 1183446 w 1263650"/>
                      <a:gd name="T43" fmla="*/ 147716 h 1069975"/>
                      <a:gd name="T44" fmla="*/ 732324 w 1263650"/>
                      <a:gd name="T45" fmla="*/ 146518 h 1069975"/>
                      <a:gd name="T46" fmla="*/ 1172276 w 1263650"/>
                      <a:gd name="T47" fmla="*/ 0 h 1069975"/>
                      <a:gd name="T48" fmla="*/ 1202192 w 1263650"/>
                      <a:gd name="T49" fmla="*/ 1996 h 1069975"/>
                      <a:gd name="T50" fmla="*/ 1232108 w 1263650"/>
                      <a:gd name="T51" fmla="*/ 7985 h 1069975"/>
                      <a:gd name="T52" fmla="*/ 1260826 w 1263650"/>
                      <a:gd name="T53" fmla="*/ 17566 h 1069975"/>
                      <a:gd name="T54" fmla="*/ 1288348 w 1263650"/>
                      <a:gd name="T55" fmla="*/ 31939 h 1069975"/>
                      <a:gd name="T56" fmla="*/ 1313875 w 1263650"/>
                      <a:gd name="T57" fmla="*/ 49106 h 1069975"/>
                      <a:gd name="T58" fmla="*/ 1337010 w 1263650"/>
                      <a:gd name="T59" fmla="*/ 70665 h 1069975"/>
                      <a:gd name="T60" fmla="*/ 1356953 w 1263650"/>
                      <a:gd name="T61" fmla="*/ 96216 h 1069975"/>
                      <a:gd name="T62" fmla="*/ 1372509 w 1263650"/>
                      <a:gd name="T63" fmla="*/ 124960 h 1069975"/>
                      <a:gd name="T64" fmla="*/ 1384076 w 1263650"/>
                      <a:gd name="T65" fmla="*/ 157697 h 1069975"/>
                      <a:gd name="T66" fmla="*/ 1390857 w 1263650"/>
                      <a:gd name="T67" fmla="*/ 194027 h 1069975"/>
                      <a:gd name="T68" fmla="*/ 1392054 w 1263650"/>
                      <a:gd name="T69" fmla="*/ 283854 h 1069975"/>
                      <a:gd name="T70" fmla="*/ 1905000 w 1263650"/>
                      <a:gd name="T71" fmla="*/ 806451 h 1069975"/>
                      <a:gd name="T72" fmla="*/ 1318661 w 1263650"/>
                      <a:gd name="T73" fmla="*/ 659931 h 1069975"/>
                      <a:gd name="T74" fmla="*/ 585939 w 1263650"/>
                      <a:gd name="T75" fmla="*/ 659931 h 1069975"/>
                      <a:gd name="T76" fmla="*/ 0 w 1263650"/>
                      <a:gd name="T77" fmla="*/ 806451 h 1069975"/>
                      <a:gd name="T78" fmla="*/ 512946 w 1263650"/>
                      <a:gd name="T79" fmla="*/ 219578 h 1069975"/>
                      <a:gd name="T80" fmla="*/ 514940 w 1263650"/>
                      <a:gd name="T81" fmla="*/ 189636 h 1069975"/>
                      <a:gd name="T82" fmla="*/ 520924 w 1263650"/>
                      <a:gd name="T83" fmla="*/ 159693 h 1069975"/>
                      <a:gd name="T84" fmla="*/ 530496 w 1263650"/>
                      <a:gd name="T85" fmla="*/ 130548 h 1069975"/>
                      <a:gd name="T86" fmla="*/ 544856 w 1263650"/>
                      <a:gd name="T87" fmla="*/ 103002 h 1069975"/>
                      <a:gd name="T88" fmla="*/ 562007 w 1263650"/>
                      <a:gd name="T89" fmla="*/ 77451 h 1069975"/>
                      <a:gd name="T90" fmla="*/ 583545 w 1263650"/>
                      <a:gd name="T91" fmla="*/ 55095 h 1069975"/>
                      <a:gd name="T92" fmla="*/ 609074 w 1263650"/>
                      <a:gd name="T93" fmla="*/ 35132 h 1069975"/>
                      <a:gd name="T94" fmla="*/ 637792 w 1263650"/>
                      <a:gd name="T95" fmla="*/ 19162 h 1069975"/>
                      <a:gd name="T96" fmla="*/ 670498 w 1263650"/>
                      <a:gd name="T97" fmla="*/ 7585 h 1069975"/>
                      <a:gd name="T98" fmla="*/ 706795 w 1263650"/>
                      <a:gd name="T99" fmla="*/ 1197 h 1069975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</a:gdLst>
                    <a:ahLst/>
                    <a:cxnLst>
                      <a:cxn ang="T100">
                        <a:pos x="T0" y="T1"/>
                      </a:cxn>
                      <a:cxn ang="T101">
                        <a:pos x="T2" y="T3"/>
                      </a:cxn>
                      <a:cxn ang="T102">
                        <a:pos x="T4" y="T5"/>
                      </a:cxn>
                      <a:cxn ang="T103">
                        <a:pos x="T6" y="T7"/>
                      </a:cxn>
                      <a:cxn ang="T104">
                        <a:pos x="T8" y="T9"/>
                      </a:cxn>
                      <a:cxn ang="T105">
                        <a:pos x="T10" y="T11"/>
                      </a:cxn>
                      <a:cxn ang="T106">
                        <a:pos x="T12" y="T13"/>
                      </a:cxn>
                      <a:cxn ang="T107">
                        <a:pos x="T14" y="T15"/>
                      </a:cxn>
                      <a:cxn ang="T108">
                        <a:pos x="T16" y="T17"/>
                      </a:cxn>
                      <a:cxn ang="T109">
                        <a:pos x="T18" y="T19"/>
                      </a:cxn>
                      <a:cxn ang="T110">
                        <a:pos x="T20" y="T21"/>
                      </a:cxn>
                      <a:cxn ang="T111">
                        <a:pos x="T22" y="T23"/>
                      </a:cxn>
                      <a:cxn ang="T112">
                        <a:pos x="T24" y="T25"/>
                      </a:cxn>
                      <a:cxn ang="T113">
                        <a:pos x="T26" y="T27"/>
                      </a:cxn>
                      <a:cxn ang="T114">
                        <a:pos x="T28" y="T29"/>
                      </a:cxn>
                      <a:cxn ang="T115">
                        <a:pos x="T30" y="T31"/>
                      </a:cxn>
                      <a:cxn ang="T116">
                        <a:pos x="T32" y="T33"/>
                      </a:cxn>
                      <a:cxn ang="T117">
                        <a:pos x="T34" y="T35"/>
                      </a:cxn>
                      <a:cxn ang="T118">
                        <a:pos x="T36" y="T37"/>
                      </a:cxn>
                      <a:cxn ang="T119">
                        <a:pos x="T38" y="T39"/>
                      </a:cxn>
                      <a:cxn ang="T120">
                        <a:pos x="T40" y="T41"/>
                      </a:cxn>
                      <a:cxn ang="T121">
                        <a:pos x="T42" y="T43"/>
                      </a:cxn>
                      <a:cxn ang="T122">
                        <a:pos x="T44" y="T45"/>
                      </a:cxn>
                      <a:cxn ang="T123">
                        <a:pos x="T46" y="T47"/>
                      </a:cxn>
                      <a:cxn ang="T124">
                        <a:pos x="T48" y="T49"/>
                      </a:cxn>
                      <a:cxn ang="T125">
                        <a:pos x="T50" y="T51"/>
                      </a:cxn>
                      <a:cxn ang="T126">
                        <a:pos x="T52" y="T53"/>
                      </a:cxn>
                      <a:cxn ang="T127">
                        <a:pos x="T54" y="T55"/>
                      </a:cxn>
                      <a:cxn ang="T128">
                        <a:pos x="T56" y="T57"/>
                      </a:cxn>
                      <a:cxn ang="T129">
                        <a:pos x="T58" y="T59"/>
                      </a:cxn>
                      <a:cxn ang="T130">
                        <a:pos x="T60" y="T61"/>
                      </a:cxn>
                      <a:cxn ang="T131">
                        <a:pos x="T62" y="T63"/>
                      </a:cxn>
                      <a:cxn ang="T132">
                        <a:pos x="T64" y="T65"/>
                      </a:cxn>
                      <a:cxn ang="T133">
                        <a:pos x="T66" y="T67"/>
                      </a:cxn>
                      <a:cxn ang="T134">
                        <a:pos x="T68" y="T69"/>
                      </a:cxn>
                      <a:cxn ang="T135">
                        <a:pos x="T70" y="T71"/>
                      </a:cxn>
                      <a:cxn ang="T136">
                        <a:pos x="T72" y="T73"/>
                      </a:cxn>
                      <a:cxn ang="T137">
                        <a:pos x="T74" y="T75"/>
                      </a:cxn>
                      <a:cxn ang="T138">
                        <a:pos x="T76" y="T77"/>
                      </a:cxn>
                      <a:cxn ang="T139">
                        <a:pos x="T78" y="T79"/>
                      </a:cxn>
                      <a:cxn ang="T140">
                        <a:pos x="T80" y="T81"/>
                      </a:cxn>
                      <a:cxn ang="T141">
                        <a:pos x="T82" y="T83"/>
                      </a:cxn>
                      <a:cxn ang="T142">
                        <a:pos x="T84" y="T85"/>
                      </a:cxn>
                      <a:cxn ang="T143">
                        <a:pos x="T86" y="T87"/>
                      </a:cxn>
                      <a:cxn ang="T144">
                        <a:pos x="T88" y="T89"/>
                      </a:cxn>
                      <a:cxn ang="T145">
                        <a:pos x="T90" y="T91"/>
                      </a:cxn>
                      <a:cxn ang="T146">
                        <a:pos x="T92" y="T93"/>
                      </a:cxn>
                      <a:cxn ang="T147">
                        <a:pos x="T94" y="T95"/>
                      </a:cxn>
                      <a:cxn ang="T148">
                        <a:pos x="T96" y="T97"/>
                      </a:cxn>
                      <a:cxn ang="T149">
                        <a:pos x="T98" y="T99"/>
                      </a:cxn>
                    </a:cxnLst>
                    <a:rect l="0" t="0" r="r" b="b"/>
                    <a:pathLst>
                      <a:path w="1263650" h="1069975">
                        <a:moveTo>
                          <a:pt x="49213" y="582612"/>
                        </a:moveTo>
                        <a:lnTo>
                          <a:pt x="195296" y="582612"/>
                        </a:lnTo>
                        <a:lnTo>
                          <a:pt x="195296" y="728795"/>
                        </a:lnTo>
                        <a:lnTo>
                          <a:pt x="389544" y="728795"/>
                        </a:lnTo>
                        <a:lnTo>
                          <a:pt x="389544" y="582612"/>
                        </a:lnTo>
                        <a:lnTo>
                          <a:pt x="875694" y="582612"/>
                        </a:lnTo>
                        <a:lnTo>
                          <a:pt x="875694" y="728795"/>
                        </a:lnTo>
                        <a:lnTo>
                          <a:pt x="1070208" y="728795"/>
                        </a:lnTo>
                        <a:lnTo>
                          <a:pt x="1070208" y="582612"/>
                        </a:lnTo>
                        <a:lnTo>
                          <a:pt x="1216026" y="582612"/>
                        </a:lnTo>
                        <a:lnTo>
                          <a:pt x="1216026" y="1069975"/>
                        </a:lnTo>
                        <a:lnTo>
                          <a:pt x="49213" y="1069975"/>
                        </a:lnTo>
                        <a:lnTo>
                          <a:pt x="49213" y="582612"/>
                        </a:lnTo>
                        <a:close/>
                        <a:moveTo>
                          <a:pt x="923925" y="485775"/>
                        </a:moveTo>
                        <a:lnTo>
                          <a:pt x="1020763" y="485775"/>
                        </a:lnTo>
                        <a:lnTo>
                          <a:pt x="1020763" y="681038"/>
                        </a:lnTo>
                        <a:lnTo>
                          <a:pt x="923925" y="681038"/>
                        </a:lnTo>
                        <a:lnTo>
                          <a:pt x="923925" y="485775"/>
                        </a:lnTo>
                        <a:close/>
                        <a:moveTo>
                          <a:pt x="244475" y="485775"/>
                        </a:moveTo>
                        <a:lnTo>
                          <a:pt x="341313" y="485775"/>
                        </a:lnTo>
                        <a:lnTo>
                          <a:pt x="341313" y="681038"/>
                        </a:lnTo>
                        <a:lnTo>
                          <a:pt x="244475" y="681038"/>
                        </a:lnTo>
                        <a:lnTo>
                          <a:pt x="244475" y="485775"/>
                        </a:lnTo>
                        <a:close/>
                        <a:moveTo>
                          <a:pt x="481277" y="97198"/>
                        </a:moveTo>
                        <a:lnTo>
                          <a:pt x="477308" y="97728"/>
                        </a:lnTo>
                        <a:lnTo>
                          <a:pt x="473604" y="98258"/>
                        </a:lnTo>
                        <a:lnTo>
                          <a:pt x="469900" y="99317"/>
                        </a:lnTo>
                        <a:lnTo>
                          <a:pt x="466460" y="100376"/>
                        </a:lnTo>
                        <a:lnTo>
                          <a:pt x="463285" y="101701"/>
                        </a:lnTo>
                        <a:lnTo>
                          <a:pt x="460375" y="103025"/>
                        </a:lnTo>
                        <a:lnTo>
                          <a:pt x="457729" y="104614"/>
                        </a:lnTo>
                        <a:lnTo>
                          <a:pt x="455348" y="106468"/>
                        </a:lnTo>
                        <a:lnTo>
                          <a:pt x="453231" y="108322"/>
                        </a:lnTo>
                        <a:lnTo>
                          <a:pt x="451114" y="110440"/>
                        </a:lnTo>
                        <a:lnTo>
                          <a:pt x="448998" y="112559"/>
                        </a:lnTo>
                        <a:lnTo>
                          <a:pt x="447410" y="114678"/>
                        </a:lnTo>
                        <a:lnTo>
                          <a:pt x="445823" y="117062"/>
                        </a:lnTo>
                        <a:lnTo>
                          <a:pt x="443441" y="121299"/>
                        </a:lnTo>
                        <a:lnTo>
                          <a:pt x="441325" y="125802"/>
                        </a:lnTo>
                        <a:lnTo>
                          <a:pt x="439737" y="130569"/>
                        </a:lnTo>
                        <a:lnTo>
                          <a:pt x="438679" y="134541"/>
                        </a:lnTo>
                        <a:lnTo>
                          <a:pt x="438150" y="138249"/>
                        </a:lnTo>
                        <a:lnTo>
                          <a:pt x="437356" y="143546"/>
                        </a:lnTo>
                        <a:lnTo>
                          <a:pt x="437356" y="145665"/>
                        </a:lnTo>
                        <a:lnTo>
                          <a:pt x="437356" y="194396"/>
                        </a:lnTo>
                        <a:lnTo>
                          <a:pt x="826294" y="194396"/>
                        </a:lnTo>
                        <a:lnTo>
                          <a:pt x="826294" y="145665"/>
                        </a:lnTo>
                        <a:lnTo>
                          <a:pt x="826029" y="141427"/>
                        </a:lnTo>
                        <a:lnTo>
                          <a:pt x="825764" y="137190"/>
                        </a:lnTo>
                        <a:lnTo>
                          <a:pt x="824706" y="133482"/>
                        </a:lnTo>
                        <a:lnTo>
                          <a:pt x="823912" y="129774"/>
                        </a:lnTo>
                        <a:lnTo>
                          <a:pt x="822854" y="126331"/>
                        </a:lnTo>
                        <a:lnTo>
                          <a:pt x="821531" y="123153"/>
                        </a:lnTo>
                        <a:lnTo>
                          <a:pt x="820208" y="120240"/>
                        </a:lnTo>
                        <a:lnTo>
                          <a:pt x="818621" y="117591"/>
                        </a:lnTo>
                        <a:lnTo>
                          <a:pt x="816769" y="115208"/>
                        </a:lnTo>
                        <a:lnTo>
                          <a:pt x="814916" y="113089"/>
                        </a:lnTo>
                        <a:lnTo>
                          <a:pt x="812800" y="110970"/>
                        </a:lnTo>
                        <a:lnTo>
                          <a:pt x="810948" y="108851"/>
                        </a:lnTo>
                        <a:lnTo>
                          <a:pt x="808831" y="107262"/>
                        </a:lnTo>
                        <a:lnTo>
                          <a:pt x="806450" y="105673"/>
                        </a:lnTo>
                        <a:lnTo>
                          <a:pt x="801687" y="103290"/>
                        </a:lnTo>
                        <a:lnTo>
                          <a:pt x="797189" y="101171"/>
                        </a:lnTo>
                        <a:lnTo>
                          <a:pt x="792956" y="99582"/>
                        </a:lnTo>
                        <a:lnTo>
                          <a:pt x="788987" y="98522"/>
                        </a:lnTo>
                        <a:lnTo>
                          <a:pt x="785019" y="97993"/>
                        </a:lnTo>
                        <a:lnTo>
                          <a:pt x="779727" y="97198"/>
                        </a:lnTo>
                        <a:lnTo>
                          <a:pt x="777610" y="97198"/>
                        </a:lnTo>
                        <a:lnTo>
                          <a:pt x="485775" y="97198"/>
                        </a:lnTo>
                        <a:lnTo>
                          <a:pt x="481277" y="97198"/>
                        </a:lnTo>
                        <a:close/>
                        <a:moveTo>
                          <a:pt x="485775" y="0"/>
                        </a:moveTo>
                        <a:lnTo>
                          <a:pt x="777610" y="0"/>
                        </a:lnTo>
                        <a:lnTo>
                          <a:pt x="784225" y="0"/>
                        </a:lnTo>
                        <a:lnTo>
                          <a:pt x="790839" y="530"/>
                        </a:lnTo>
                        <a:lnTo>
                          <a:pt x="797454" y="1324"/>
                        </a:lnTo>
                        <a:lnTo>
                          <a:pt x="804069" y="2383"/>
                        </a:lnTo>
                        <a:lnTo>
                          <a:pt x="810683" y="3708"/>
                        </a:lnTo>
                        <a:lnTo>
                          <a:pt x="817298" y="5297"/>
                        </a:lnTo>
                        <a:lnTo>
                          <a:pt x="823648" y="7151"/>
                        </a:lnTo>
                        <a:lnTo>
                          <a:pt x="830262" y="9269"/>
                        </a:lnTo>
                        <a:lnTo>
                          <a:pt x="836348" y="11653"/>
                        </a:lnTo>
                        <a:lnTo>
                          <a:pt x="842433" y="14566"/>
                        </a:lnTo>
                        <a:lnTo>
                          <a:pt x="848783" y="17745"/>
                        </a:lnTo>
                        <a:lnTo>
                          <a:pt x="854604" y="21188"/>
                        </a:lnTo>
                        <a:lnTo>
                          <a:pt x="860425" y="24631"/>
                        </a:lnTo>
                        <a:lnTo>
                          <a:pt x="866246" y="28603"/>
                        </a:lnTo>
                        <a:lnTo>
                          <a:pt x="871537" y="32576"/>
                        </a:lnTo>
                        <a:lnTo>
                          <a:pt x="876829" y="37343"/>
                        </a:lnTo>
                        <a:lnTo>
                          <a:pt x="882121" y="42110"/>
                        </a:lnTo>
                        <a:lnTo>
                          <a:pt x="886883" y="46878"/>
                        </a:lnTo>
                        <a:lnTo>
                          <a:pt x="891381" y="52174"/>
                        </a:lnTo>
                        <a:lnTo>
                          <a:pt x="895879" y="58001"/>
                        </a:lnTo>
                        <a:lnTo>
                          <a:pt x="900112" y="63828"/>
                        </a:lnTo>
                        <a:lnTo>
                          <a:pt x="903816" y="69919"/>
                        </a:lnTo>
                        <a:lnTo>
                          <a:pt x="907256" y="76275"/>
                        </a:lnTo>
                        <a:lnTo>
                          <a:pt x="910431" y="82897"/>
                        </a:lnTo>
                        <a:lnTo>
                          <a:pt x="913341" y="89783"/>
                        </a:lnTo>
                        <a:lnTo>
                          <a:pt x="915987" y="97198"/>
                        </a:lnTo>
                        <a:lnTo>
                          <a:pt x="918104" y="104614"/>
                        </a:lnTo>
                        <a:lnTo>
                          <a:pt x="920221" y="112294"/>
                        </a:lnTo>
                        <a:lnTo>
                          <a:pt x="921544" y="120240"/>
                        </a:lnTo>
                        <a:lnTo>
                          <a:pt x="922602" y="128715"/>
                        </a:lnTo>
                        <a:lnTo>
                          <a:pt x="923131" y="136925"/>
                        </a:lnTo>
                        <a:lnTo>
                          <a:pt x="923396" y="145665"/>
                        </a:lnTo>
                        <a:lnTo>
                          <a:pt x="923396" y="188305"/>
                        </a:lnTo>
                        <a:lnTo>
                          <a:pt x="923396" y="194396"/>
                        </a:lnTo>
                        <a:lnTo>
                          <a:pt x="1263650" y="194396"/>
                        </a:lnTo>
                        <a:lnTo>
                          <a:pt x="1263650" y="534988"/>
                        </a:lnTo>
                        <a:lnTo>
                          <a:pt x="1069181" y="534988"/>
                        </a:lnTo>
                        <a:lnTo>
                          <a:pt x="1069181" y="437789"/>
                        </a:lnTo>
                        <a:lnTo>
                          <a:pt x="874712" y="437789"/>
                        </a:lnTo>
                        <a:lnTo>
                          <a:pt x="874712" y="534988"/>
                        </a:lnTo>
                        <a:lnTo>
                          <a:pt x="388673" y="534988"/>
                        </a:lnTo>
                        <a:lnTo>
                          <a:pt x="388673" y="437789"/>
                        </a:lnTo>
                        <a:lnTo>
                          <a:pt x="194469" y="437789"/>
                        </a:lnTo>
                        <a:lnTo>
                          <a:pt x="194469" y="534988"/>
                        </a:lnTo>
                        <a:lnTo>
                          <a:pt x="0" y="534988"/>
                        </a:lnTo>
                        <a:lnTo>
                          <a:pt x="0" y="194396"/>
                        </a:lnTo>
                        <a:lnTo>
                          <a:pt x="340254" y="194396"/>
                        </a:lnTo>
                        <a:lnTo>
                          <a:pt x="340254" y="145665"/>
                        </a:lnTo>
                        <a:lnTo>
                          <a:pt x="340254" y="139044"/>
                        </a:lnTo>
                        <a:lnTo>
                          <a:pt x="340783" y="132687"/>
                        </a:lnTo>
                        <a:lnTo>
                          <a:pt x="341577" y="125802"/>
                        </a:lnTo>
                        <a:lnTo>
                          <a:pt x="342635" y="119180"/>
                        </a:lnTo>
                        <a:lnTo>
                          <a:pt x="343958" y="112559"/>
                        </a:lnTo>
                        <a:lnTo>
                          <a:pt x="345546" y="105938"/>
                        </a:lnTo>
                        <a:lnTo>
                          <a:pt x="347398" y="99582"/>
                        </a:lnTo>
                        <a:lnTo>
                          <a:pt x="349514" y="93226"/>
                        </a:lnTo>
                        <a:lnTo>
                          <a:pt x="351896" y="86604"/>
                        </a:lnTo>
                        <a:lnTo>
                          <a:pt x="354806" y="80513"/>
                        </a:lnTo>
                        <a:lnTo>
                          <a:pt x="357981" y="74686"/>
                        </a:lnTo>
                        <a:lnTo>
                          <a:pt x="361421" y="68330"/>
                        </a:lnTo>
                        <a:lnTo>
                          <a:pt x="364860" y="62768"/>
                        </a:lnTo>
                        <a:lnTo>
                          <a:pt x="368829" y="57207"/>
                        </a:lnTo>
                        <a:lnTo>
                          <a:pt x="372798" y="51380"/>
                        </a:lnTo>
                        <a:lnTo>
                          <a:pt x="377560" y="46348"/>
                        </a:lnTo>
                        <a:lnTo>
                          <a:pt x="382323" y="41316"/>
                        </a:lnTo>
                        <a:lnTo>
                          <a:pt x="387085" y="36549"/>
                        </a:lnTo>
                        <a:lnTo>
                          <a:pt x="392377" y="31516"/>
                        </a:lnTo>
                        <a:lnTo>
                          <a:pt x="398198" y="27279"/>
                        </a:lnTo>
                        <a:lnTo>
                          <a:pt x="404019" y="23306"/>
                        </a:lnTo>
                        <a:lnTo>
                          <a:pt x="410104" y="19598"/>
                        </a:lnTo>
                        <a:lnTo>
                          <a:pt x="416454" y="16155"/>
                        </a:lnTo>
                        <a:lnTo>
                          <a:pt x="423069" y="12712"/>
                        </a:lnTo>
                        <a:lnTo>
                          <a:pt x="429948" y="9799"/>
                        </a:lnTo>
                        <a:lnTo>
                          <a:pt x="437356" y="7151"/>
                        </a:lnTo>
                        <a:lnTo>
                          <a:pt x="444764" y="5032"/>
                        </a:lnTo>
                        <a:lnTo>
                          <a:pt x="452437" y="3178"/>
                        </a:lnTo>
                        <a:lnTo>
                          <a:pt x="460375" y="1854"/>
                        </a:lnTo>
                        <a:lnTo>
                          <a:pt x="468841" y="794"/>
                        </a:lnTo>
                        <a:lnTo>
                          <a:pt x="477044" y="265"/>
                        </a:lnTo>
                        <a:lnTo>
                          <a:pt x="485775" y="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>
                      <a:contourClr>
                        <a:srgbClr val="FFFFFF"/>
                      </a:contourClr>
                    </a:sp3d>
                  </a:bodyPr>
                  <a:p>
                    <a:pPr algn="ctr">
                      <a:defRPr/>
                    </a:pPr>
                    <a:endParaRPr lang="zh-CN" altLang="en-US" sz="1015">
                      <a:solidFill>
                        <a:srgbClr val="FFFFFF"/>
                      </a:solidFill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  <p:sp>
                <p:nvSpPr>
                  <p:cNvPr id="53" name="文本框 52"/>
                  <p:cNvSpPr txBox="1"/>
                  <p:nvPr/>
                </p:nvSpPr>
                <p:spPr>
                  <a:xfrm>
                    <a:off x="1189" y="5647"/>
                    <a:ext cx="3676" cy="4684"/>
                  </a:xfrm>
                  <a:prstGeom prst="rect">
                    <a:avLst/>
                  </a:prstGeom>
                  <a:noFill/>
                </p:spPr>
                <p:txBody>
                  <a:bodyPr wrap="square" lIns="67035" tIns="33517" rIns="67035" bIns="33517" rtlCol="0">
                    <a:spAutoFit/>
                  </a:bodyPr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rPr>
                      <a:t>Click here to add content of the text，and briefly explain your point of view.
</a:t>
                    </a:r>
                    <a:endParaRPr lang="zh-CN" altLang="en-US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</p:grpSp>
          </p:grpSp>
          <p:grpSp>
            <p:nvGrpSpPr>
              <p:cNvPr id="54" name="组合 53"/>
              <p:cNvGrpSpPr/>
              <p:nvPr/>
            </p:nvGrpSpPr>
            <p:grpSpPr>
              <a:xfrm>
                <a:off x="12406" y="2595"/>
                <a:ext cx="4974" cy="8104"/>
                <a:chOff x="55" y="2227"/>
                <a:chExt cx="4974" cy="8104"/>
              </a:xfrm>
            </p:grpSpPr>
            <p:sp>
              <p:nvSpPr>
                <p:cNvPr id="55" name="文本框 54"/>
                <p:cNvSpPr txBox="1"/>
                <p:nvPr/>
              </p:nvSpPr>
              <p:spPr>
                <a:xfrm>
                  <a:off x="55" y="5069"/>
                  <a:ext cx="4370" cy="1776"/>
                </a:xfrm>
                <a:prstGeom prst="rect">
                  <a:avLst/>
                </a:prstGeom>
                <a:noFill/>
              </p:spPr>
              <p:txBody>
                <a:bodyPr wrap="square" lIns="67035" tIns="33517" rIns="67035" bIns="33517" rtlCol="0">
                  <a:spAutoFit/>
                </a:bodyPr>
                <a:p>
                  <a:pPr algn="r"/>
                  <a:r>
                    <a:rPr lang="en-US" altLang="zh-CN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   </a:t>
                  </a:r>
                  <a:r>
                    <a:rPr lang="zh-CN" altLang="en-US" sz="23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rPr>
                    <a:t>Enter subtitle
</a:t>
                  </a:r>
                  <a:endPara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grpSp>
              <p:nvGrpSpPr>
                <p:cNvPr id="56" name="组合 55"/>
                <p:cNvGrpSpPr/>
                <p:nvPr/>
              </p:nvGrpSpPr>
              <p:grpSpPr>
                <a:xfrm>
                  <a:off x="1189" y="2227"/>
                  <a:ext cx="3840" cy="8104"/>
                  <a:chOff x="1189" y="2227"/>
                  <a:chExt cx="3840" cy="8104"/>
                </a:xfrm>
              </p:grpSpPr>
              <p:grpSp>
                <p:nvGrpSpPr>
                  <p:cNvPr id="57" name="组合 56"/>
                  <p:cNvGrpSpPr/>
                  <p:nvPr/>
                </p:nvGrpSpPr>
                <p:grpSpPr>
                  <a:xfrm rot="0">
                    <a:off x="1816" y="2227"/>
                    <a:ext cx="2284" cy="2401"/>
                    <a:chOff x="1293357" y="1427013"/>
                    <a:chExt cx="1933578" cy="2032638"/>
                  </a:xfrm>
                </p:grpSpPr>
                <p:sp>
                  <p:nvSpPr>
                    <p:cNvPr id="58" name="任意多边形: 形状 32"/>
                    <p:cNvSpPr/>
                    <p:nvPr/>
                  </p:nvSpPr>
                  <p:spPr>
                    <a:xfrm>
                      <a:off x="1293357" y="1526073"/>
                      <a:ext cx="1933578" cy="1933578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noFill/>
                    <a:ln w="25400" cap="flat" cmpd="sng" algn="ctr">
                      <a:solidFill>
                        <a:srgbClr val="456492"/>
                      </a:solidFill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09E8E84-426E-40DD-AFC4-6F175D3DCCD1}">
                        <a14:hiddenFill xmlns:a14="http://schemas.microsoft.com/office/drawing/2010/main">
                          <a:solidFill>
                            <a:schemeClr val="bg2">
                              <a:lumMod val="100000"/>
                            </a:schemeClr>
                          </a:solidFill>
                        </a14:hiddenFill>
                      </a:ext>
                    </a:extLst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59" name="任意多边形: 形状 33"/>
                    <p:cNvSpPr/>
                    <p:nvPr/>
                  </p:nvSpPr>
                  <p:spPr>
                    <a:xfrm>
                      <a:off x="1361621" y="1602921"/>
                      <a:ext cx="1797051" cy="1797051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rgbClr val="456492"/>
                    </a:solidFill>
                    <a:ln w="25400">
                      <a:solidFill>
                        <a:srgbClr val="456492">
                          <a:alpha val="0"/>
                        </a:srgbClr>
                      </a:solidFill>
                      <a:miter lim="400000"/>
                    </a:ln>
                    <a:effectLst/>
                  </p:spPr>
                  <p:txBody>
                    <a:bodyPr anchor="ctr"/>
                    <a:p>
                      <a:pPr algn="ctr"/>
                      <a:endParaRPr>
                        <a:latin typeface="+mn-lt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  <p:sp>
                  <p:nvSpPr>
                    <p:cNvPr id="60" name="任意多边形: 形状 34"/>
                    <p:cNvSpPr/>
                    <p:nvPr/>
                  </p:nvSpPr>
                  <p:spPr>
                    <a:xfrm>
                      <a:off x="2435510" y="1427013"/>
                      <a:ext cx="723053" cy="723053"/>
                    </a:xfrm>
                    <a:custGeom>
                      <a:avLst/>
                      <a:gdLst/>
                      <a:ahLst/>
                      <a:cxnLst>
                        <a:cxn ang="0">
                          <a:pos x="wd2" y="hd2"/>
                        </a:cxn>
                        <a:cxn ang="5400000">
                          <a:pos x="wd2" y="hd2"/>
                        </a:cxn>
                        <a:cxn ang="10800000">
                          <a:pos x="wd2" y="hd2"/>
                        </a:cxn>
                        <a:cxn ang="16200000">
                          <a:pos x="wd2" y="hd2"/>
                        </a:cxn>
                      </a:cxnLst>
                      <a:rect l="0" t="0" r="r" b="b"/>
                      <a:pathLst>
                        <a:path w="19679" h="19679" extrusionOk="0">
                          <a:moveTo>
                            <a:pt x="16796" y="2882"/>
                          </a:moveTo>
                          <a:cubicBezTo>
                            <a:pt x="20639" y="6724"/>
                            <a:pt x="20639" y="12954"/>
                            <a:pt x="16796" y="16796"/>
                          </a:cubicBezTo>
                          <a:cubicBezTo>
                            <a:pt x="12954" y="20639"/>
                            <a:pt x="6724" y="20639"/>
                            <a:pt x="2882" y="16796"/>
                          </a:cubicBezTo>
                          <a:cubicBezTo>
                            <a:pt x="-961" y="12954"/>
                            <a:pt x="-961" y="6724"/>
                            <a:pt x="2882" y="2882"/>
                          </a:cubicBezTo>
                          <a:cubicBezTo>
                            <a:pt x="6724" y="-961"/>
                            <a:pt x="12954" y="-961"/>
                            <a:pt x="16796" y="2882"/>
                          </a:cubicBezTo>
                        </a:path>
                      </a:pathLst>
                    </a:custGeom>
                    <a:solidFill>
                      <a:schemeClr val="bg1">
                        <a:lumMod val="100000"/>
                      </a:schemeClr>
                    </a:solidFill>
                    <a:ln w="12700" cap="flat" cmpd="sng" algn="ctr">
                      <a:noFill/>
                      <a:prstDash val="solid"/>
                      <a:miter lim="400000"/>
                      <a:headEnd type="none" w="med" len="med"/>
                      <a:tailEnd type="none" w="med" len="med"/>
                    </a:ln>
                    <a:effectLst/>
                    <a:extLst>
                      <a:ext uri="{91240B29-F687-4F45-9708-019B960494DF}">
                        <a14:hiddenLine xmlns:a14="http://schemas.microsoft.com/office/drawing/2010/main" w="12700">
                          <a:solidFill>
                            <a:schemeClr val="bg2">
                              <a:lumMod val="100000"/>
                            </a:schemeClr>
                          </a:solidFill>
                          <a:prstDash val="solid"/>
                          <a:miter lim="400000"/>
                          <a:headEnd type="none" w="med" len="med"/>
                          <a:tailEnd type="none" w="med" len="med"/>
                        </a14:hiddenLine>
                      </a:ext>
                    </a:extLst>
                  </p:spPr>
                  <p:txBody>
                    <a:bodyPr anchor="ctr"/>
                    <a:p>
                      <a:pPr algn="ctr"/>
                      <a:r>
                        <a:rPr lang="en-US" sz="2000">
                          <a:solidFill>
                            <a:srgbClr val="456492"/>
                          </a:solidFill>
                          <a:latin typeface="Calibri" panose="020F0502020204030204" charset="0"/>
                          <a:ea typeface="Calibri" panose="020F0502020204030204" charset="0"/>
                          <a:cs typeface="Calibri" panose="020F0502020204030204" charset="0"/>
                          <a:sym typeface="+mn-lt"/>
                        </a:rPr>
                        <a:t>04</a:t>
                      </a:r>
                      <a:endParaRPr lang="en-US" sz="2000">
                        <a:solidFill>
                          <a:srgbClr val="456492"/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  <a:sym typeface="+mn-lt"/>
                      </a:endParaRPr>
                    </a:p>
                  </p:txBody>
                </p:sp>
              </p:grpSp>
              <p:sp>
                <p:nvSpPr>
                  <p:cNvPr id="61" name="KSO_Shape"/>
                  <p:cNvSpPr>
                    <a:spLocks noChangeArrowheads="1"/>
                  </p:cNvSpPr>
                  <p:nvPr/>
                </p:nvSpPr>
                <p:spPr bwMode="auto">
                  <a:xfrm>
                    <a:off x="2573" y="3170"/>
                    <a:ext cx="771" cy="653"/>
                  </a:xfrm>
                  <a:custGeom>
                    <a:avLst/>
                    <a:gdLst>
                      <a:gd name="T0" fmla="*/ 294416 w 1263650"/>
                      <a:gd name="T1" fmla="*/ 1098599 h 1069975"/>
                      <a:gd name="T2" fmla="*/ 1320142 w 1263650"/>
                      <a:gd name="T3" fmla="*/ 878240 h 1069975"/>
                      <a:gd name="T4" fmla="*/ 1613379 w 1263650"/>
                      <a:gd name="T5" fmla="*/ 878240 h 1069975"/>
                      <a:gd name="T6" fmla="*/ 74190 w 1263650"/>
                      <a:gd name="T7" fmla="*/ 1612900 h 1069975"/>
                      <a:gd name="T8" fmla="*/ 1538839 w 1263650"/>
                      <a:gd name="T9" fmla="*/ 732266 h 1069975"/>
                      <a:gd name="T10" fmla="*/ 1392852 w 1263650"/>
                      <a:gd name="T11" fmla="*/ 732266 h 1069975"/>
                      <a:gd name="T12" fmla="*/ 514542 w 1263650"/>
                      <a:gd name="T13" fmla="*/ 1026609 h 1069975"/>
                      <a:gd name="T14" fmla="*/ 725543 w 1263650"/>
                      <a:gd name="T15" fmla="*/ 146518 h 1069975"/>
                      <a:gd name="T16" fmla="*/ 708392 w 1263650"/>
                      <a:gd name="T17" fmla="*/ 149712 h 1069975"/>
                      <a:gd name="T18" fmla="*/ 694033 w 1263650"/>
                      <a:gd name="T19" fmla="*/ 155302 h 1069975"/>
                      <a:gd name="T20" fmla="*/ 683263 w 1263650"/>
                      <a:gd name="T21" fmla="*/ 163287 h 1069975"/>
                      <a:gd name="T22" fmla="*/ 674487 w 1263650"/>
                      <a:gd name="T23" fmla="*/ 172868 h 1069975"/>
                      <a:gd name="T24" fmla="*/ 665314 w 1263650"/>
                      <a:gd name="T25" fmla="*/ 189636 h 1069975"/>
                      <a:gd name="T26" fmla="*/ 660528 w 1263650"/>
                      <a:gd name="T27" fmla="*/ 208399 h 1069975"/>
                      <a:gd name="T28" fmla="*/ 659331 w 1263650"/>
                      <a:gd name="T29" fmla="*/ 293036 h 1069975"/>
                      <a:gd name="T30" fmla="*/ 1245270 w 1263650"/>
                      <a:gd name="T31" fmla="*/ 213190 h 1069975"/>
                      <a:gd name="T32" fmla="*/ 1242078 w 1263650"/>
                      <a:gd name="T33" fmla="*/ 195624 h 1069975"/>
                      <a:gd name="T34" fmla="*/ 1236494 w 1263650"/>
                      <a:gd name="T35" fmla="*/ 181252 h 1069975"/>
                      <a:gd name="T36" fmla="*/ 1228517 w 1263650"/>
                      <a:gd name="T37" fmla="*/ 170472 h 1069975"/>
                      <a:gd name="T38" fmla="*/ 1219343 w 1263650"/>
                      <a:gd name="T39" fmla="*/ 161689 h 1069975"/>
                      <a:gd name="T40" fmla="*/ 1201792 w 1263650"/>
                      <a:gd name="T41" fmla="*/ 152507 h 1069975"/>
                      <a:gd name="T42" fmla="*/ 1183446 w 1263650"/>
                      <a:gd name="T43" fmla="*/ 147716 h 1069975"/>
                      <a:gd name="T44" fmla="*/ 732324 w 1263650"/>
                      <a:gd name="T45" fmla="*/ 146518 h 1069975"/>
                      <a:gd name="T46" fmla="*/ 1172276 w 1263650"/>
                      <a:gd name="T47" fmla="*/ 0 h 1069975"/>
                      <a:gd name="T48" fmla="*/ 1202192 w 1263650"/>
                      <a:gd name="T49" fmla="*/ 1996 h 1069975"/>
                      <a:gd name="T50" fmla="*/ 1232108 w 1263650"/>
                      <a:gd name="T51" fmla="*/ 7985 h 1069975"/>
                      <a:gd name="T52" fmla="*/ 1260826 w 1263650"/>
                      <a:gd name="T53" fmla="*/ 17566 h 1069975"/>
                      <a:gd name="T54" fmla="*/ 1288348 w 1263650"/>
                      <a:gd name="T55" fmla="*/ 31939 h 1069975"/>
                      <a:gd name="T56" fmla="*/ 1313875 w 1263650"/>
                      <a:gd name="T57" fmla="*/ 49106 h 1069975"/>
                      <a:gd name="T58" fmla="*/ 1337010 w 1263650"/>
                      <a:gd name="T59" fmla="*/ 70665 h 1069975"/>
                      <a:gd name="T60" fmla="*/ 1356953 w 1263650"/>
                      <a:gd name="T61" fmla="*/ 96216 h 1069975"/>
                      <a:gd name="T62" fmla="*/ 1372509 w 1263650"/>
                      <a:gd name="T63" fmla="*/ 124960 h 1069975"/>
                      <a:gd name="T64" fmla="*/ 1384076 w 1263650"/>
                      <a:gd name="T65" fmla="*/ 157697 h 1069975"/>
                      <a:gd name="T66" fmla="*/ 1390857 w 1263650"/>
                      <a:gd name="T67" fmla="*/ 194027 h 1069975"/>
                      <a:gd name="T68" fmla="*/ 1392054 w 1263650"/>
                      <a:gd name="T69" fmla="*/ 283854 h 1069975"/>
                      <a:gd name="T70" fmla="*/ 1905000 w 1263650"/>
                      <a:gd name="T71" fmla="*/ 806451 h 1069975"/>
                      <a:gd name="T72" fmla="*/ 1318661 w 1263650"/>
                      <a:gd name="T73" fmla="*/ 659931 h 1069975"/>
                      <a:gd name="T74" fmla="*/ 585939 w 1263650"/>
                      <a:gd name="T75" fmla="*/ 659931 h 1069975"/>
                      <a:gd name="T76" fmla="*/ 0 w 1263650"/>
                      <a:gd name="T77" fmla="*/ 806451 h 1069975"/>
                      <a:gd name="T78" fmla="*/ 512946 w 1263650"/>
                      <a:gd name="T79" fmla="*/ 219578 h 1069975"/>
                      <a:gd name="T80" fmla="*/ 514940 w 1263650"/>
                      <a:gd name="T81" fmla="*/ 189636 h 1069975"/>
                      <a:gd name="T82" fmla="*/ 520924 w 1263650"/>
                      <a:gd name="T83" fmla="*/ 159693 h 1069975"/>
                      <a:gd name="T84" fmla="*/ 530496 w 1263650"/>
                      <a:gd name="T85" fmla="*/ 130548 h 1069975"/>
                      <a:gd name="T86" fmla="*/ 544856 w 1263650"/>
                      <a:gd name="T87" fmla="*/ 103002 h 1069975"/>
                      <a:gd name="T88" fmla="*/ 562007 w 1263650"/>
                      <a:gd name="T89" fmla="*/ 77451 h 1069975"/>
                      <a:gd name="T90" fmla="*/ 583545 w 1263650"/>
                      <a:gd name="T91" fmla="*/ 55095 h 1069975"/>
                      <a:gd name="T92" fmla="*/ 609074 w 1263650"/>
                      <a:gd name="T93" fmla="*/ 35132 h 1069975"/>
                      <a:gd name="T94" fmla="*/ 637792 w 1263650"/>
                      <a:gd name="T95" fmla="*/ 19162 h 1069975"/>
                      <a:gd name="T96" fmla="*/ 670498 w 1263650"/>
                      <a:gd name="T97" fmla="*/ 7585 h 1069975"/>
                      <a:gd name="T98" fmla="*/ 706795 w 1263650"/>
                      <a:gd name="T99" fmla="*/ 1197 h 1069975"/>
                      <a:gd name="T100" fmla="*/ 0 60000 65536"/>
                      <a:gd name="T101" fmla="*/ 0 60000 65536"/>
                      <a:gd name="T102" fmla="*/ 0 60000 65536"/>
                      <a:gd name="T103" fmla="*/ 0 60000 65536"/>
                      <a:gd name="T104" fmla="*/ 0 60000 65536"/>
                      <a:gd name="T105" fmla="*/ 0 60000 65536"/>
                      <a:gd name="T106" fmla="*/ 0 60000 65536"/>
                      <a:gd name="T107" fmla="*/ 0 60000 65536"/>
                      <a:gd name="T108" fmla="*/ 0 60000 65536"/>
                      <a:gd name="T109" fmla="*/ 0 60000 65536"/>
                      <a:gd name="T110" fmla="*/ 0 60000 65536"/>
                      <a:gd name="T111" fmla="*/ 0 60000 65536"/>
                      <a:gd name="T112" fmla="*/ 0 60000 65536"/>
                      <a:gd name="T113" fmla="*/ 0 60000 65536"/>
                      <a:gd name="T114" fmla="*/ 0 60000 65536"/>
                      <a:gd name="T115" fmla="*/ 0 60000 65536"/>
                      <a:gd name="T116" fmla="*/ 0 60000 65536"/>
                      <a:gd name="T117" fmla="*/ 0 60000 65536"/>
                      <a:gd name="T118" fmla="*/ 0 60000 65536"/>
                      <a:gd name="T119" fmla="*/ 0 60000 65536"/>
                      <a:gd name="T120" fmla="*/ 0 60000 65536"/>
                      <a:gd name="T121" fmla="*/ 0 60000 65536"/>
                      <a:gd name="T122" fmla="*/ 0 60000 65536"/>
                      <a:gd name="T123" fmla="*/ 0 60000 65536"/>
                      <a:gd name="T124" fmla="*/ 0 60000 65536"/>
                      <a:gd name="T125" fmla="*/ 0 60000 65536"/>
                      <a:gd name="T126" fmla="*/ 0 60000 65536"/>
                      <a:gd name="T127" fmla="*/ 0 60000 65536"/>
                      <a:gd name="T128" fmla="*/ 0 60000 65536"/>
                      <a:gd name="T129" fmla="*/ 0 60000 65536"/>
                      <a:gd name="T130" fmla="*/ 0 60000 65536"/>
                      <a:gd name="T131" fmla="*/ 0 60000 65536"/>
                      <a:gd name="T132" fmla="*/ 0 60000 65536"/>
                      <a:gd name="T133" fmla="*/ 0 60000 65536"/>
                      <a:gd name="T134" fmla="*/ 0 60000 65536"/>
                      <a:gd name="T135" fmla="*/ 0 60000 65536"/>
                      <a:gd name="T136" fmla="*/ 0 60000 65536"/>
                      <a:gd name="T137" fmla="*/ 0 60000 65536"/>
                      <a:gd name="T138" fmla="*/ 0 60000 65536"/>
                      <a:gd name="T139" fmla="*/ 0 60000 65536"/>
                      <a:gd name="T140" fmla="*/ 0 60000 65536"/>
                      <a:gd name="T141" fmla="*/ 0 60000 65536"/>
                      <a:gd name="T142" fmla="*/ 0 60000 65536"/>
                      <a:gd name="T143" fmla="*/ 0 60000 65536"/>
                      <a:gd name="T144" fmla="*/ 0 60000 65536"/>
                      <a:gd name="T145" fmla="*/ 0 60000 65536"/>
                      <a:gd name="T146" fmla="*/ 0 60000 65536"/>
                      <a:gd name="T147" fmla="*/ 0 60000 65536"/>
                      <a:gd name="T148" fmla="*/ 0 60000 65536"/>
                      <a:gd name="T149" fmla="*/ 0 60000 65536"/>
                    </a:gdLst>
                    <a:ahLst/>
                    <a:cxnLst>
                      <a:cxn ang="T100">
                        <a:pos x="T0" y="T1"/>
                      </a:cxn>
                      <a:cxn ang="T101">
                        <a:pos x="T2" y="T3"/>
                      </a:cxn>
                      <a:cxn ang="T102">
                        <a:pos x="T4" y="T5"/>
                      </a:cxn>
                      <a:cxn ang="T103">
                        <a:pos x="T6" y="T7"/>
                      </a:cxn>
                      <a:cxn ang="T104">
                        <a:pos x="T8" y="T9"/>
                      </a:cxn>
                      <a:cxn ang="T105">
                        <a:pos x="T10" y="T11"/>
                      </a:cxn>
                      <a:cxn ang="T106">
                        <a:pos x="T12" y="T13"/>
                      </a:cxn>
                      <a:cxn ang="T107">
                        <a:pos x="T14" y="T15"/>
                      </a:cxn>
                      <a:cxn ang="T108">
                        <a:pos x="T16" y="T17"/>
                      </a:cxn>
                      <a:cxn ang="T109">
                        <a:pos x="T18" y="T19"/>
                      </a:cxn>
                      <a:cxn ang="T110">
                        <a:pos x="T20" y="T21"/>
                      </a:cxn>
                      <a:cxn ang="T111">
                        <a:pos x="T22" y="T23"/>
                      </a:cxn>
                      <a:cxn ang="T112">
                        <a:pos x="T24" y="T25"/>
                      </a:cxn>
                      <a:cxn ang="T113">
                        <a:pos x="T26" y="T27"/>
                      </a:cxn>
                      <a:cxn ang="T114">
                        <a:pos x="T28" y="T29"/>
                      </a:cxn>
                      <a:cxn ang="T115">
                        <a:pos x="T30" y="T31"/>
                      </a:cxn>
                      <a:cxn ang="T116">
                        <a:pos x="T32" y="T33"/>
                      </a:cxn>
                      <a:cxn ang="T117">
                        <a:pos x="T34" y="T35"/>
                      </a:cxn>
                      <a:cxn ang="T118">
                        <a:pos x="T36" y="T37"/>
                      </a:cxn>
                      <a:cxn ang="T119">
                        <a:pos x="T38" y="T39"/>
                      </a:cxn>
                      <a:cxn ang="T120">
                        <a:pos x="T40" y="T41"/>
                      </a:cxn>
                      <a:cxn ang="T121">
                        <a:pos x="T42" y="T43"/>
                      </a:cxn>
                      <a:cxn ang="T122">
                        <a:pos x="T44" y="T45"/>
                      </a:cxn>
                      <a:cxn ang="T123">
                        <a:pos x="T46" y="T47"/>
                      </a:cxn>
                      <a:cxn ang="T124">
                        <a:pos x="T48" y="T49"/>
                      </a:cxn>
                      <a:cxn ang="T125">
                        <a:pos x="T50" y="T51"/>
                      </a:cxn>
                      <a:cxn ang="T126">
                        <a:pos x="T52" y="T53"/>
                      </a:cxn>
                      <a:cxn ang="T127">
                        <a:pos x="T54" y="T55"/>
                      </a:cxn>
                      <a:cxn ang="T128">
                        <a:pos x="T56" y="T57"/>
                      </a:cxn>
                      <a:cxn ang="T129">
                        <a:pos x="T58" y="T59"/>
                      </a:cxn>
                      <a:cxn ang="T130">
                        <a:pos x="T60" y="T61"/>
                      </a:cxn>
                      <a:cxn ang="T131">
                        <a:pos x="T62" y="T63"/>
                      </a:cxn>
                      <a:cxn ang="T132">
                        <a:pos x="T64" y="T65"/>
                      </a:cxn>
                      <a:cxn ang="T133">
                        <a:pos x="T66" y="T67"/>
                      </a:cxn>
                      <a:cxn ang="T134">
                        <a:pos x="T68" y="T69"/>
                      </a:cxn>
                      <a:cxn ang="T135">
                        <a:pos x="T70" y="T71"/>
                      </a:cxn>
                      <a:cxn ang="T136">
                        <a:pos x="T72" y="T73"/>
                      </a:cxn>
                      <a:cxn ang="T137">
                        <a:pos x="T74" y="T75"/>
                      </a:cxn>
                      <a:cxn ang="T138">
                        <a:pos x="T76" y="T77"/>
                      </a:cxn>
                      <a:cxn ang="T139">
                        <a:pos x="T78" y="T79"/>
                      </a:cxn>
                      <a:cxn ang="T140">
                        <a:pos x="T80" y="T81"/>
                      </a:cxn>
                      <a:cxn ang="T141">
                        <a:pos x="T82" y="T83"/>
                      </a:cxn>
                      <a:cxn ang="T142">
                        <a:pos x="T84" y="T85"/>
                      </a:cxn>
                      <a:cxn ang="T143">
                        <a:pos x="T86" y="T87"/>
                      </a:cxn>
                      <a:cxn ang="T144">
                        <a:pos x="T88" y="T89"/>
                      </a:cxn>
                      <a:cxn ang="T145">
                        <a:pos x="T90" y="T91"/>
                      </a:cxn>
                      <a:cxn ang="T146">
                        <a:pos x="T92" y="T93"/>
                      </a:cxn>
                      <a:cxn ang="T147">
                        <a:pos x="T94" y="T95"/>
                      </a:cxn>
                      <a:cxn ang="T148">
                        <a:pos x="T96" y="T97"/>
                      </a:cxn>
                      <a:cxn ang="T149">
                        <a:pos x="T98" y="T99"/>
                      </a:cxn>
                    </a:cxnLst>
                    <a:rect l="0" t="0" r="r" b="b"/>
                    <a:pathLst>
                      <a:path w="1263650" h="1069975">
                        <a:moveTo>
                          <a:pt x="49213" y="582612"/>
                        </a:moveTo>
                        <a:lnTo>
                          <a:pt x="195296" y="582612"/>
                        </a:lnTo>
                        <a:lnTo>
                          <a:pt x="195296" y="728795"/>
                        </a:lnTo>
                        <a:lnTo>
                          <a:pt x="389544" y="728795"/>
                        </a:lnTo>
                        <a:lnTo>
                          <a:pt x="389544" y="582612"/>
                        </a:lnTo>
                        <a:lnTo>
                          <a:pt x="875694" y="582612"/>
                        </a:lnTo>
                        <a:lnTo>
                          <a:pt x="875694" y="728795"/>
                        </a:lnTo>
                        <a:lnTo>
                          <a:pt x="1070208" y="728795"/>
                        </a:lnTo>
                        <a:lnTo>
                          <a:pt x="1070208" y="582612"/>
                        </a:lnTo>
                        <a:lnTo>
                          <a:pt x="1216026" y="582612"/>
                        </a:lnTo>
                        <a:lnTo>
                          <a:pt x="1216026" y="1069975"/>
                        </a:lnTo>
                        <a:lnTo>
                          <a:pt x="49213" y="1069975"/>
                        </a:lnTo>
                        <a:lnTo>
                          <a:pt x="49213" y="582612"/>
                        </a:lnTo>
                        <a:close/>
                        <a:moveTo>
                          <a:pt x="923925" y="485775"/>
                        </a:moveTo>
                        <a:lnTo>
                          <a:pt x="1020763" y="485775"/>
                        </a:lnTo>
                        <a:lnTo>
                          <a:pt x="1020763" y="681038"/>
                        </a:lnTo>
                        <a:lnTo>
                          <a:pt x="923925" y="681038"/>
                        </a:lnTo>
                        <a:lnTo>
                          <a:pt x="923925" y="485775"/>
                        </a:lnTo>
                        <a:close/>
                        <a:moveTo>
                          <a:pt x="244475" y="485775"/>
                        </a:moveTo>
                        <a:lnTo>
                          <a:pt x="341313" y="485775"/>
                        </a:lnTo>
                        <a:lnTo>
                          <a:pt x="341313" y="681038"/>
                        </a:lnTo>
                        <a:lnTo>
                          <a:pt x="244475" y="681038"/>
                        </a:lnTo>
                        <a:lnTo>
                          <a:pt x="244475" y="485775"/>
                        </a:lnTo>
                        <a:close/>
                        <a:moveTo>
                          <a:pt x="481277" y="97198"/>
                        </a:moveTo>
                        <a:lnTo>
                          <a:pt x="477308" y="97728"/>
                        </a:lnTo>
                        <a:lnTo>
                          <a:pt x="473604" y="98258"/>
                        </a:lnTo>
                        <a:lnTo>
                          <a:pt x="469900" y="99317"/>
                        </a:lnTo>
                        <a:lnTo>
                          <a:pt x="466460" y="100376"/>
                        </a:lnTo>
                        <a:lnTo>
                          <a:pt x="463285" y="101701"/>
                        </a:lnTo>
                        <a:lnTo>
                          <a:pt x="460375" y="103025"/>
                        </a:lnTo>
                        <a:lnTo>
                          <a:pt x="457729" y="104614"/>
                        </a:lnTo>
                        <a:lnTo>
                          <a:pt x="455348" y="106468"/>
                        </a:lnTo>
                        <a:lnTo>
                          <a:pt x="453231" y="108322"/>
                        </a:lnTo>
                        <a:lnTo>
                          <a:pt x="451114" y="110440"/>
                        </a:lnTo>
                        <a:lnTo>
                          <a:pt x="448998" y="112559"/>
                        </a:lnTo>
                        <a:lnTo>
                          <a:pt x="447410" y="114678"/>
                        </a:lnTo>
                        <a:lnTo>
                          <a:pt x="445823" y="117062"/>
                        </a:lnTo>
                        <a:lnTo>
                          <a:pt x="443441" y="121299"/>
                        </a:lnTo>
                        <a:lnTo>
                          <a:pt x="441325" y="125802"/>
                        </a:lnTo>
                        <a:lnTo>
                          <a:pt x="439737" y="130569"/>
                        </a:lnTo>
                        <a:lnTo>
                          <a:pt x="438679" y="134541"/>
                        </a:lnTo>
                        <a:lnTo>
                          <a:pt x="438150" y="138249"/>
                        </a:lnTo>
                        <a:lnTo>
                          <a:pt x="437356" y="143546"/>
                        </a:lnTo>
                        <a:lnTo>
                          <a:pt x="437356" y="145665"/>
                        </a:lnTo>
                        <a:lnTo>
                          <a:pt x="437356" y="194396"/>
                        </a:lnTo>
                        <a:lnTo>
                          <a:pt x="826294" y="194396"/>
                        </a:lnTo>
                        <a:lnTo>
                          <a:pt x="826294" y="145665"/>
                        </a:lnTo>
                        <a:lnTo>
                          <a:pt x="826029" y="141427"/>
                        </a:lnTo>
                        <a:lnTo>
                          <a:pt x="825764" y="137190"/>
                        </a:lnTo>
                        <a:lnTo>
                          <a:pt x="824706" y="133482"/>
                        </a:lnTo>
                        <a:lnTo>
                          <a:pt x="823912" y="129774"/>
                        </a:lnTo>
                        <a:lnTo>
                          <a:pt x="822854" y="126331"/>
                        </a:lnTo>
                        <a:lnTo>
                          <a:pt x="821531" y="123153"/>
                        </a:lnTo>
                        <a:lnTo>
                          <a:pt x="820208" y="120240"/>
                        </a:lnTo>
                        <a:lnTo>
                          <a:pt x="818621" y="117591"/>
                        </a:lnTo>
                        <a:lnTo>
                          <a:pt x="816769" y="115208"/>
                        </a:lnTo>
                        <a:lnTo>
                          <a:pt x="814916" y="113089"/>
                        </a:lnTo>
                        <a:lnTo>
                          <a:pt x="812800" y="110970"/>
                        </a:lnTo>
                        <a:lnTo>
                          <a:pt x="810948" y="108851"/>
                        </a:lnTo>
                        <a:lnTo>
                          <a:pt x="808831" y="107262"/>
                        </a:lnTo>
                        <a:lnTo>
                          <a:pt x="806450" y="105673"/>
                        </a:lnTo>
                        <a:lnTo>
                          <a:pt x="801687" y="103290"/>
                        </a:lnTo>
                        <a:lnTo>
                          <a:pt x="797189" y="101171"/>
                        </a:lnTo>
                        <a:lnTo>
                          <a:pt x="792956" y="99582"/>
                        </a:lnTo>
                        <a:lnTo>
                          <a:pt x="788987" y="98522"/>
                        </a:lnTo>
                        <a:lnTo>
                          <a:pt x="785019" y="97993"/>
                        </a:lnTo>
                        <a:lnTo>
                          <a:pt x="779727" y="97198"/>
                        </a:lnTo>
                        <a:lnTo>
                          <a:pt x="777610" y="97198"/>
                        </a:lnTo>
                        <a:lnTo>
                          <a:pt x="485775" y="97198"/>
                        </a:lnTo>
                        <a:lnTo>
                          <a:pt x="481277" y="97198"/>
                        </a:lnTo>
                        <a:close/>
                        <a:moveTo>
                          <a:pt x="485775" y="0"/>
                        </a:moveTo>
                        <a:lnTo>
                          <a:pt x="777610" y="0"/>
                        </a:lnTo>
                        <a:lnTo>
                          <a:pt x="784225" y="0"/>
                        </a:lnTo>
                        <a:lnTo>
                          <a:pt x="790839" y="530"/>
                        </a:lnTo>
                        <a:lnTo>
                          <a:pt x="797454" y="1324"/>
                        </a:lnTo>
                        <a:lnTo>
                          <a:pt x="804069" y="2383"/>
                        </a:lnTo>
                        <a:lnTo>
                          <a:pt x="810683" y="3708"/>
                        </a:lnTo>
                        <a:lnTo>
                          <a:pt x="817298" y="5297"/>
                        </a:lnTo>
                        <a:lnTo>
                          <a:pt x="823648" y="7151"/>
                        </a:lnTo>
                        <a:lnTo>
                          <a:pt x="830262" y="9269"/>
                        </a:lnTo>
                        <a:lnTo>
                          <a:pt x="836348" y="11653"/>
                        </a:lnTo>
                        <a:lnTo>
                          <a:pt x="842433" y="14566"/>
                        </a:lnTo>
                        <a:lnTo>
                          <a:pt x="848783" y="17745"/>
                        </a:lnTo>
                        <a:lnTo>
                          <a:pt x="854604" y="21188"/>
                        </a:lnTo>
                        <a:lnTo>
                          <a:pt x="860425" y="24631"/>
                        </a:lnTo>
                        <a:lnTo>
                          <a:pt x="866246" y="28603"/>
                        </a:lnTo>
                        <a:lnTo>
                          <a:pt x="871537" y="32576"/>
                        </a:lnTo>
                        <a:lnTo>
                          <a:pt x="876829" y="37343"/>
                        </a:lnTo>
                        <a:lnTo>
                          <a:pt x="882121" y="42110"/>
                        </a:lnTo>
                        <a:lnTo>
                          <a:pt x="886883" y="46878"/>
                        </a:lnTo>
                        <a:lnTo>
                          <a:pt x="891381" y="52174"/>
                        </a:lnTo>
                        <a:lnTo>
                          <a:pt x="895879" y="58001"/>
                        </a:lnTo>
                        <a:lnTo>
                          <a:pt x="900112" y="63828"/>
                        </a:lnTo>
                        <a:lnTo>
                          <a:pt x="903816" y="69919"/>
                        </a:lnTo>
                        <a:lnTo>
                          <a:pt x="907256" y="76275"/>
                        </a:lnTo>
                        <a:lnTo>
                          <a:pt x="910431" y="82897"/>
                        </a:lnTo>
                        <a:lnTo>
                          <a:pt x="913341" y="89783"/>
                        </a:lnTo>
                        <a:lnTo>
                          <a:pt x="915987" y="97198"/>
                        </a:lnTo>
                        <a:lnTo>
                          <a:pt x="918104" y="104614"/>
                        </a:lnTo>
                        <a:lnTo>
                          <a:pt x="920221" y="112294"/>
                        </a:lnTo>
                        <a:lnTo>
                          <a:pt x="921544" y="120240"/>
                        </a:lnTo>
                        <a:lnTo>
                          <a:pt x="922602" y="128715"/>
                        </a:lnTo>
                        <a:lnTo>
                          <a:pt x="923131" y="136925"/>
                        </a:lnTo>
                        <a:lnTo>
                          <a:pt x="923396" y="145665"/>
                        </a:lnTo>
                        <a:lnTo>
                          <a:pt x="923396" y="188305"/>
                        </a:lnTo>
                        <a:lnTo>
                          <a:pt x="923396" y="194396"/>
                        </a:lnTo>
                        <a:lnTo>
                          <a:pt x="1263650" y="194396"/>
                        </a:lnTo>
                        <a:lnTo>
                          <a:pt x="1263650" y="534988"/>
                        </a:lnTo>
                        <a:lnTo>
                          <a:pt x="1069181" y="534988"/>
                        </a:lnTo>
                        <a:lnTo>
                          <a:pt x="1069181" y="437789"/>
                        </a:lnTo>
                        <a:lnTo>
                          <a:pt x="874712" y="437789"/>
                        </a:lnTo>
                        <a:lnTo>
                          <a:pt x="874712" y="534988"/>
                        </a:lnTo>
                        <a:lnTo>
                          <a:pt x="388673" y="534988"/>
                        </a:lnTo>
                        <a:lnTo>
                          <a:pt x="388673" y="437789"/>
                        </a:lnTo>
                        <a:lnTo>
                          <a:pt x="194469" y="437789"/>
                        </a:lnTo>
                        <a:lnTo>
                          <a:pt x="194469" y="534988"/>
                        </a:lnTo>
                        <a:lnTo>
                          <a:pt x="0" y="534988"/>
                        </a:lnTo>
                        <a:lnTo>
                          <a:pt x="0" y="194396"/>
                        </a:lnTo>
                        <a:lnTo>
                          <a:pt x="340254" y="194396"/>
                        </a:lnTo>
                        <a:lnTo>
                          <a:pt x="340254" y="145665"/>
                        </a:lnTo>
                        <a:lnTo>
                          <a:pt x="340254" y="139044"/>
                        </a:lnTo>
                        <a:lnTo>
                          <a:pt x="340783" y="132687"/>
                        </a:lnTo>
                        <a:lnTo>
                          <a:pt x="341577" y="125802"/>
                        </a:lnTo>
                        <a:lnTo>
                          <a:pt x="342635" y="119180"/>
                        </a:lnTo>
                        <a:lnTo>
                          <a:pt x="343958" y="112559"/>
                        </a:lnTo>
                        <a:lnTo>
                          <a:pt x="345546" y="105938"/>
                        </a:lnTo>
                        <a:lnTo>
                          <a:pt x="347398" y="99582"/>
                        </a:lnTo>
                        <a:lnTo>
                          <a:pt x="349514" y="93226"/>
                        </a:lnTo>
                        <a:lnTo>
                          <a:pt x="351896" y="86604"/>
                        </a:lnTo>
                        <a:lnTo>
                          <a:pt x="354806" y="80513"/>
                        </a:lnTo>
                        <a:lnTo>
                          <a:pt x="357981" y="74686"/>
                        </a:lnTo>
                        <a:lnTo>
                          <a:pt x="361421" y="68330"/>
                        </a:lnTo>
                        <a:lnTo>
                          <a:pt x="364860" y="62768"/>
                        </a:lnTo>
                        <a:lnTo>
                          <a:pt x="368829" y="57207"/>
                        </a:lnTo>
                        <a:lnTo>
                          <a:pt x="372798" y="51380"/>
                        </a:lnTo>
                        <a:lnTo>
                          <a:pt x="377560" y="46348"/>
                        </a:lnTo>
                        <a:lnTo>
                          <a:pt x="382323" y="41316"/>
                        </a:lnTo>
                        <a:lnTo>
                          <a:pt x="387085" y="36549"/>
                        </a:lnTo>
                        <a:lnTo>
                          <a:pt x="392377" y="31516"/>
                        </a:lnTo>
                        <a:lnTo>
                          <a:pt x="398198" y="27279"/>
                        </a:lnTo>
                        <a:lnTo>
                          <a:pt x="404019" y="23306"/>
                        </a:lnTo>
                        <a:lnTo>
                          <a:pt x="410104" y="19598"/>
                        </a:lnTo>
                        <a:lnTo>
                          <a:pt x="416454" y="16155"/>
                        </a:lnTo>
                        <a:lnTo>
                          <a:pt x="423069" y="12712"/>
                        </a:lnTo>
                        <a:lnTo>
                          <a:pt x="429948" y="9799"/>
                        </a:lnTo>
                        <a:lnTo>
                          <a:pt x="437356" y="7151"/>
                        </a:lnTo>
                        <a:lnTo>
                          <a:pt x="444764" y="5032"/>
                        </a:lnTo>
                        <a:lnTo>
                          <a:pt x="452437" y="3178"/>
                        </a:lnTo>
                        <a:lnTo>
                          <a:pt x="460375" y="1854"/>
                        </a:lnTo>
                        <a:lnTo>
                          <a:pt x="468841" y="794"/>
                        </a:lnTo>
                        <a:lnTo>
                          <a:pt x="477044" y="265"/>
                        </a:lnTo>
                        <a:lnTo>
                          <a:pt x="485775" y="0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</p:spPr>
                <p:txBody>
                  <a:bodyPr anchor="ctr">
                    <a:scene3d>
                      <a:camera prst="orthographicFront"/>
                      <a:lightRig rig="threePt" dir="t"/>
                    </a:scene3d>
                    <a:sp3d contourW="12700">
                      <a:contourClr>
                        <a:srgbClr val="FFFFFF"/>
                      </a:contourClr>
                    </a:sp3d>
                  </a:bodyPr>
                  <a:p>
                    <a:pPr algn="ctr">
                      <a:defRPr/>
                    </a:pPr>
                    <a:endParaRPr lang="zh-CN" altLang="en-US" sz="1015">
                      <a:solidFill>
                        <a:srgbClr val="FFFFFF"/>
                      </a:solidFill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  <p:sp>
                <p:nvSpPr>
                  <p:cNvPr id="62" name="文本框 61"/>
                  <p:cNvSpPr txBox="1"/>
                  <p:nvPr/>
                </p:nvSpPr>
                <p:spPr>
                  <a:xfrm>
                    <a:off x="1189" y="5647"/>
                    <a:ext cx="3840" cy="4684"/>
                  </a:xfrm>
                  <a:prstGeom prst="rect">
                    <a:avLst/>
                  </a:prstGeom>
                  <a:noFill/>
                </p:spPr>
                <p:txBody>
                  <a:bodyPr wrap="square" lIns="67035" tIns="33517" rIns="67035" bIns="33517" rtlCol="0">
                    <a:spAutoFit/>
                  </a:bodyPr>
                  <a:p>
                    <a:pPr algn="ctr">
                      <a:lnSpc>
                        <a:spcPct val="150000"/>
                      </a:lnSpc>
                    </a:pPr>
                    <a:r>
                      <a:rPr lang="zh-CN" altLang="en-US" b="1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 panose="020F0502020204030204" charset="0"/>
                        <a:ea typeface="Calibri" panose="020F0502020204030204" charset="0"/>
                        <a:cs typeface="Calibri" panose="020F0502020204030204" charset="0"/>
                      </a:rPr>
                      <a:t>Click here to add content of the text，and briefly explain your point of view.
</a:t>
                    </a:r>
                    <a:endParaRPr lang="zh-CN" altLang="en-US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26" name="组合 25"/>
          <p:cNvGrpSpPr/>
          <p:nvPr/>
        </p:nvGrpSpPr>
        <p:grpSpPr>
          <a:xfrm>
            <a:off x="419735" y="367030"/>
            <a:ext cx="11353165" cy="6123940"/>
            <a:chOff x="661" y="578"/>
            <a:chExt cx="17879" cy="9644"/>
          </a:xfrm>
        </p:grpSpPr>
        <p:sp>
          <p:nvSpPr>
            <p:cNvPr id="4" name="矩形 3"/>
            <p:cNvSpPr/>
            <p:nvPr/>
          </p:nvSpPr>
          <p:spPr>
            <a:xfrm>
              <a:off x="661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607" y="2948"/>
              <a:ext cx="8877" cy="5055"/>
              <a:chOff x="6074475" y="1849851"/>
              <a:chExt cx="4909087" cy="2795468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6074475" y="1849851"/>
                <a:ext cx="4909087" cy="2795468"/>
                <a:chOff x="2448694" y="1658840"/>
                <a:chExt cx="7294610" cy="4153896"/>
              </a:xfrm>
            </p:grpSpPr>
            <p:grpSp>
              <p:nvGrpSpPr>
                <p:cNvPr id="8" name="组合 7"/>
                <p:cNvGrpSpPr/>
                <p:nvPr/>
              </p:nvGrpSpPr>
              <p:grpSpPr bwMode="auto">
                <a:xfrm>
                  <a:off x="2448694" y="1658840"/>
                  <a:ext cx="7294610" cy="4153896"/>
                  <a:chOff x="8540751" y="4843463"/>
                  <a:chExt cx="8012112" cy="4562475"/>
                </a:xfrm>
                <a:effectLst/>
              </p:grpSpPr>
              <p:sp>
                <p:nvSpPr>
                  <p:cNvPr id="10" name="任意多边形 69"/>
                  <p:cNvSpPr/>
                  <p:nvPr/>
                </p:nvSpPr>
                <p:spPr bwMode="auto">
                  <a:xfrm>
                    <a:off x="9321800" y="4843463"/>
                    <a:ext cx="6480176" cy="4421188"/>
                  </a:xfrm>
                  <a:custGeom>
                    <a:avLst/>
                    <a:gdLst>
                      <a:gd name="T0" fmla="*/ 17508 w 18000"/>
                      <a:gd name="T1" fmla="*/ 12280 h 12281"/>
                      <a:gd name="T2" fmla="*/ 491 w 18000"/>
                      <a:gd name="T3" fmla="*/ 12280 h 12281"/>
                      <a:gd name="T4" fmla="*/ 0 w 18000"/>
                      <a:gd name="T5" fmla="*/ 11792 h 12281"/>
                      <a:gd name="T6" fmla="*/ 0 w 18000"/>
                      <a:gd name="T7" fmla="*/ 488 h 12281"/>
                      <a:gd name="T8" fmla="*/ 491 w 18000"/>
                      <a:gd name="T9" fmla="*/ 0 h 12281"/>
                      <a:gd name="T10" fmla="*/ 17508 w 18000"/>
                      <a:gd name="T11" fmla="*/ 0 h 12281"/>
                      <a:gd name="T12" fmla="*/ 17999 w 18000"/>
                      <a:gd name="T13" fmla="*/ 488 h 12281"/>
                      <a:gd name="T14" fmla="*/ 17999 w 18000"/>
                      <a:gd name="T15" fmla="*/ 11792 h 12281"/>
                      <a:gd name="T16" fmla="*/ 17508 w 18000"/>
                      <a:gd name="T17" fmla="*/ 12280 h 12281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w 18000"/>
                      <a:gd name="T28" fmla="*/ 0 h 12281"/>
                      <a:gd name="T29" fmla="*/ 18000 w 18000"/>
                      <a:gd name="T30" fmla="*/ 12281 h 12281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T27" t="T28" r="T29" b="T30"/>
                    <a:pathLst>
                      <a:path w="18000" h="12281">
                        <a:moveTo>
                          <a:pt x="17508" y="12280"/>
                        </a:moveTo>
                        <a:lnTo>
                          <a:pt x="491" y="12280"/>
                        </a:lnTo>
                        <a:cubicBezTo>
                          <a:pt x="220" y="12280"/>
                          <a:pt x="0" y="12061"/>
                          <a:pt x="0" y="11792"/>
                        </a:cubicBezTo>
                        <a:lnTo>
                          <a:pt x="0" y="488"/>
                        </a:lnTo>
                        <a:cubicBezTo>
                          <a:pt x="0" y="219"/>
                          <a:pt x="220" y="0"/>
                          <a:pt x="491" y="0"/>
                        </a:cubicBezTo>
                        <a:lnTo>
                          <a:pt x="17508" y="0"/>
                        </a:lnTo>
                        <a:cubicBezTo>
                          <a:pt x="17779" y="0"/>
                          <a:pt x="17999" y="219"/>
                          <a:pt x="17999" y="488"/>
                        </a:cubicBezTo>
                        <a:lnTo>
                          <a:pt x="17999" y="11792"/>
                        </a:lnTo>
                        <a:cubicBezTo>
                          <a:pt x="17999" y="12061"/>
                          <a:pt x="17779" y="12280"/>
                          <a:pt x="17508" y="12280"/>
                        </a:cubicBezTo>
                      </a:path>
                    </a:pathLst>
                  </a:custGeom>
                  <a:solidFill>
                    <a:schemeClr val="tx2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  <p:sp>
                <p:nvSpPr>
                  <p:cNvPr id="11" name="任意多边形 70"/>
                  <p:cNvSpPr/>
                  <p:nvPr/>
                </p:nvSpPr>
                <p:spPr bwMode="auto">
                  <a:xfrm>
                    <a:off x="8542336" y="9169402"/>
                    <a:ext cx="8008936" cy="142874"/>
                  </a:xfrm>
                  <a:custGeom>
                    <a:avLst/>
                    <a:gdLst>
                      <a:gd name="T0" fmla="*/ 22247 w 22248"/>
                      <a:gd name="T1" fmla="*/ 398 h 657"/>
                      <a:gd name="T2" fmla="*/ 21410 w 22248"/>
                      <a:gd name="T3" fmla="*/ 656 h 657"/>
                      <a:gd name="T4" fmla="*/ 870 w 22248"/>
                      <a:gd name="T5" fmla="*/ 656 h 657"/>
                      <a:gd name="T6" fmla="*/ 0 w 22248"/>
                      <a:gd name="T7" fmla="*/ 398 h 657"/>
                      <a:gd name="T8" fmla="*/ 0 w 22248"/>
                      <a:gd name="T9" fmla="*/ 0 h 657"/>
                      <a:gd name="T10" fmla="*/ 22247 w 22248"/>
                      <a:gd name="T11" fmla="*/ 0 h 657"/>
                      <a:gd name="T12" fmla="*/ 22247 w 22248"/>
                      <a:gd name="T13" fmla="*/ 398 h 65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22248"/>
                      <a:gd name="T22" fmla="*/ 0 h 657"/>
                      <a:gd name="T23" fmla="*/ 22248 w 22248"/>
                      <a:gd name="T24" fmla="*/ 657 h 657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22248" h="657">
                        <a:moveTo>
                          <a:pt x="22247" y="398"/>
                        </a:moveTo>
                        <a:cubicBezTo>
                          <a:pt x="22247" y="398"/>
                          <a:pt x="21890" y="656"/>
                          <a:pt x="21410" y="656"/>
                        </a:cubicBezTo>
                        <a:lnTo>
                          <a:pt x="870" y="656"/>
                        </a:lnTo>
                        <a:cubicBezTo>
                          <a:pt x="462" y="656"/>
                          <a:pt x="0" y="398"/>
                          <a:pt x="0" y="398"/>
                        </a:cubicBezTo>
                        <a:lnTo>
                          <a:pt x="0" y="0"/>
                        </a:lnTo>
                        <a:lnTo>
                          <a:pt x="22247" y="0"/>
                        </a:lnTo>
                        <a:lnTo>
                          <a:pt x="22247" y="398"/>
                        </a:lnTo>
                      </a:path>
                    </a:pathLst>
                  </a:cu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  <p:sp>
                <p:nvSpPr>
                  <p:cNvPr id="12" name="任意多边形 71"/>
                  <p:cNvSpPr/>
                  <p:nvPr/>
                </p:nvSpPr>
                <p:spPr bwMode="auto">
                  <a:xfrm>
                    <a:off x="8542339" y="9169399"/>
                    <a:ext cx="8008939" cy="236539"/>
                  </a:xfrm>
                  <a:custGeom>
                    <a:avLst/>
                    <a:gdLst>
                      <a:gd name="T0" fmla="*/ 22247 w 22248"/>
                      <a:gd name="T1" fmla="*/ 398 h 657"/>
                      <a:gd name="T2" fmla="*/ 21410 w 22248"/>
                      <a:gd name="T3" fmla="*/ 656 h 657"/>
                      <a:gd name="T4" fmla="*/ 870 w 22248"/>
                      <a:gd name="T5" fmla="*/ 656 h 657"/>
                      <a:gd name="T6" fmla="*/ 0 w 22248"/>
                      <a:gd name="T7" fmla="*/ 398 h 657"/>
                      <a:gd name="T8" fmla="*/ 0 w 22248"/>
                      <a:gd name="T9" fmla="*/ 0 h 657"/>
                      <a:gd name="T10" fmla="*/ 22247 w 22248"/>
                      <a:gd name="T11" fmla="*/ 0 h 657"/>
                      <a:gd name="T12" fmla="*/ 22247 w 22248"/>
                      <a:gd name="T13" fmla="*/ 398 h 657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  <a:gd name="T21" fmla="*/ 0 w 22248"/>
                      <a:gd name="T22" fmla="*/ 0 h 657"/>
                      <a:gd name="T23" fmla="*/ 22248 w 22248"/>
                      <a:gd name="T24" fmla="*/ 657 h 657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T21" t="T22" r="T23" b="T24"/>
                    <a:pathLst>
                      <a:path w="22248" h="657">
                        <a:moveTo>
                          <a:pt x="22247" y="398"/>
                        </a:moveTo>
                        <a:cubicBezTo>
                          <a:pt x="22247" y="398"/>
                          <a:pt x="21890" y="656"/>
                          <a:pt x="21410" y="656"/>
                        </a:cubicBezTo>
                        <a:lnTo>
                          <a:pt x="870" y="656"/>
                        </a:lnTo>
                        <a:cubicBezTo>
                          <a:pt x="462" y="656"/>
                          <a:pt x="0" y="398"/>
                          <a:pt x="0" y="398"/>
                        </a:cubicBezTo>
                        <a:lnTo>
                          <a:pt x="0" y="0"/>
                        </a:lnTo>
                        <a:lnTo>
                          <a:pt x="22247" y="0"/>
                        </a:lnTo>
                        <a:lnTo>
                          <a:pt x="22247" y="398"/>
                        </a:lnTo>
                      </a:path>
                    </a:pathLst>
                  </a:custGeom>
                  <a:noFill/>
                  <a:ln w="10080">
                    <a:solidFill>
                      <a:schemeClr val="tx2"/>
                    </a:solidFill>
                    <a:miter lim="800000"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  <p:sp>
                <p:nvSpPr>
                  <p:cNvPr id="13" name="任意多边形 72"/>
                  <p:cNvSpPr/>
                  <p:nvPr/>
                </p:nvSpPr>
                <p:spPr bwMode="auto">
                  <a:xfrm>
                    <a:off x="8540751" y="9312275"/>
                    <a:ext cx="8012112" cy="93663"/>
                  </a:xfrm>
                  <a:custGeom>
                    <a:avLst/>
                    <a:gdLst>
                      <a:gd name="T0" fmla="*/ 0 w 22256"/>
                      <a:gd name="T1" fmla="*/ 0 h 262"/>
                      <a:gd name="T2" fmla="*/ 870 w 22256"/>
                      <a:gd name="T3" fmla="*/ 261 h 262"/>
                      <a:gd name="T4" fmla="*/ 21418 w 22256"/>
                      <a:gd name="T5" fmla="*/ 261 h 262"/>
                      <a:gd name="T6" fmla="*/ 22255 w 22256"/>
                      <a:gd name="T7" fmla="*/ 0 h 262"/>
                      <a:gd name="T8" fmla="*/ 0 w 22256"/>
                      <a:gd name="T9" fmla="*/ 0 h 262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22256"/>
                      <a:gd name="T16" fmla="*/ 0 h 262"/>
                      <a:gd name="T17" fmla="*/ 22256 w 22256"/>
                      <a:gd name="T18" fmla="*/ 262 h 262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22256" h="262">
                        <a:moveTo>
                          <a:pt x="0" y="0"/>
                        </a:moveTo>
                        <a:cubicBezTo>
                          <a:pt x="0" y="0"/>
                          <a:pt x="462" y="261"/>
                          <a:pt x="870" y="261"/>
                        </a:cubicBezTo>
                        <a:lnTo>
                          <a:pt x="21418" y="261"/>
                        </a:lnTo>
                        <a:cubicBezTo>
                          <a:pt x="21898" y="261"/>
                          <a:pt x="22255" y="0"/>
                          <a:pt x="22255" y="0"/>
                        </a:cubicBezTo>
                        <a:lnTo>
                          <a:pt x="0" y="0"/>
                        </a:lnTo>
                      </a:path>
                    </a:pathLst>
                  </a:custGeom>
                  <a:solidFill>
                    <a:schemeClr val="tx2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  <p:sp>
                <p:nvSpPr>
                  <p:cNvPr id="14" name="任意多边形 73"/>
                  <p:cNvSpPr/>
                  <p:nvPr/>
                </p:nvSpPr>
                <p:spPr bwMode="auto">
                  <a:xfrm>
                    <a:off x="11979275" y="9167813"/>
                    <a:ext cx="1141413" cy="88900"/>
                  </a:xfrm>
                  <a:custGeom>
                    <a:avLst/>
                    <a:gdLst>
                      <a:gd name="T0" fmla="*/ 0 w 3171"/>
                      <a:gd name="T1" fmla="*/ 0 h 249"/>
                      <a:gd name="T2" fmla="*/ 349 w 3171"/>
                      <a:gd name="T3" fmla="*/ 248 h 249"/>
                      <a:gd name="T4" fmla="*/ 2821 w 3171"/>
                      <a:gd name="T5" fmla="*/ 248 h 249"/>
                      <a:gd name="T6" fmla="*/ 3170 w 3171"/>
                      <a:gd name="T7" fmla="*/ 0 h 249"/>
                      <a:gd name="T8" fmla="*/ 0 w 3171"/>
                      <a:gd name="T9" fmla="*/ 0 h 249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3171"/>
                      <a:gd name="T16" fmla="*/ 0 h 249"/>
                      <a:gd name="T17" fmla="*/ 3171 w 3171"/>
                      <a:gd name="T18" fmla="*/ 249 h 249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3171" h="249">
                        <a:moveTo>
                          <a:pt x="0" y="0"/>
                        </a:moveTo>
                        <a:cubicBezTo>
                          <a:pt x="49" y="144"/>
                          <a:pt x="187" y="248"/>
                          <a:pt x="349" y="248"/>
                        </a:cubicBezTo>
                        <a:lnTo>
                          <a:pt x="2821" y="248"/>
                        </a:lnTo>
                        <a:cubicBezTo>
                          <a:pt x="2983" y="248"/>
                          <a:pt x="3120" y="144"/>
                          <a:pt x="3170" y="0"/>
                        </a:cubicBezTo>
                        <a:lnTo>
                          <a:pt x="0" y="0"/>
                        </a:lnTo>
                      </a:path>
                    </a:pathLst>
                  </a:custGeom>
                  <a:solidFill>
                    <a:schemeClr val="tx2">
                      <a:lumMod val="50000"/>
                    </a:schemeClr>
                  </a:solidFill>
                  <a:ln>
                    <a:noFill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  <p:sp>
                <p:nvSpPr>
                  <p:cNvPr id="15" name="任意多边形 74"/>
                  <p:cNvSpPr/>
                  <p:nvPr/>
                </p:nvSpPr>
                <p:spPr bwMode="auto">
                  <a:xfrm>
                    <a:off x="12571413" y="4937125"/>
                    <a:ext cx="38100" cy="36513"/>
                  </a:xfrm>
                  <a:custGeom>
                    <a:avLst/>
                    <a:gdLst>
                      <a:gd name="T0" fmla="*/ 51 w 104"/>
                      <a:gd name="T1" fmla="*/ 102 h 103"/>
                      <a:gd name="T2" fmla="*/ 0 w 104"/>
                      <a:gd name="T3" fmla="*/ 51 h 103"/>
                      <a:gd name="T4" fmla="*/ 51 w 104"/>
                      <a:gd name="T5" fmla="*/ 0 h 103"/>
                      <a:gd name="T6" fmla="*/ 103 w 104"/>
                      <a:gd name="T7" fmla="*/ 51 h 103"/>
                      <a:gd name="T8" fmla="*/ 51 w 104"/>
                      <a:gd name="T9" fmla="*/ 102 h 103"/>
                      <a:gd name="T10" fmla="*/ 0 60000 65536"/>
                      <a:gd name="T11" fmla="*/ 0 60000 65536"/>
                      <a:gd name="T12" fmla="*/ 0 60000 65536"/>
                      <a:gd name="T13" fmla="*/ 0 60000 65536"/>
                      <a:gd name="T14" fmla="*/ 0 60000 65536"/>
                      <a:gd name="T15" fmla="*/ 0 w 104"/>
                      <a:gd name="T16" fmla="*/ 0 h 103"/>
                      <a:gd name="T17" fmla="*/ 104 w 104"/>
                      <a:gd name="T18" fmla="*/ 103 h 103"/>
                    </a:gdLst>
                    <a:ahLst/>
                    <a:cxnLst>
                      <a:cxn ang="T10">
                        <a:pos x="T0" y="T1"/>
                      </a:cxn>
                      <a:cxn ang="T11">
                        <a:pos x="T2" y="T3"/>
                      </a:cxn>
                      <a:cxn ang="T12">
                        <a:pos x="T4" y="T5"/>
                      </a:cxn>
                      <a:cxn ang="T13">
                        <a:pos x="T6" y="T7"/>
                      </a:cxn>
                      <a:cxn ang="T14">
                        <a:pos x="T8" y="T9"/>
                      </a:cxn>
                    </a:cxnLst>
                    <a:rect l="T15" t="T16" r="T17" b="T18"/>
                    <a:pathLst>
                      <a:path w="104" h="103">
                        <a:moveTo>
                          <a:pt x="51" y="102"/>
                        </a:moveTo>
                        <a:cubicBezTo>
                          <a:pt x="23" y="102"/>
                          <a:pt x="0" y="79"/>
                          <a:pt x="0" y="51"/>
                        </a:cubicBezTo>
                        <a:cubicBezTo>
                          <a:pt x="0" y="22"/>
                          <a:pt x="23" y="0"/>
                          <a:pt x="51" y="0"/>
                        </a:cubicBezTo>
                        <a:cubicBezTo>
                          <a:pt x="80" y="0"/>
                          <a:pt x="103" y="22"/>
                          <a:pt x="103" y="51"/>
                        </a:cubicBezTo>
                        <a:cubicBezTo>
                          <a:pt x="103" y="79"/>
                          <a:pt x="80" y="102"/>
                          <a:pt x="51" y="102"/>
                        </a:cubicBezTo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="ctr"/>
                  <a:p>
                    <a:pPr algn="ctr"/>
                    <a:endParaRPr sz="2400" dirty="0">
                      <a:latin typeface="Calibri" panose="020F0502020204030204" charset="0"/>
                      <a:ea typeface="Calibri" panose="020F0502020204030204" charset="0"/>
                      <a:cs typeface="Calibri" panose="020F0502020204030204" charset="0"/>
                      <a:sym typeface="Noto Sans S Chinese Regular" panose="020B0500000000000000" pitchFamily="34" charset="-122"/>
                    </a:endParaRPr>
                  </a:p>
                </p:txBody>
              </p:sp>
            </p:grpSp>
            <p:sp>
              <p:nvSpPr>
                <p:cNvPr id="9" name="矩形 8"/>
                <p:cNvSpPr/>
                <p:nvPr/>
              </p:nvSpPr>
              <p:spPr>
                <a:xfrm>
                  <a:off x="3387047" y="1980045"/>
                  <a:ext cx="5417906" cy="34178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p>
                  <a:pPr algn="ctr"/>
                  <a:endParaRPr sz="2400" dirty="0"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Noto Sans S Chinese Regular" panose="020B0500000000000000" pitchFamily="34" charset="-122"/>
                  </a:endParaRPr>
                </a:p>
              </p:txBody>
            </p:sp>
          </p:grpSp>
          <p:sp>
            <p:nvSpPr>
              <p:cNvPr id="7" name="矩形 6"/>
              <p:cNvSpPr/>
              <p:nvPr/>
            </p:nvSpPr>
            <p:spPr>
              <a:xfrm>
                <a:off x="6705961" y="2061151"/>
                <a:ext cx="3646113" cy="2289776"/>
              </a:xfrm>
              <a:prstGeom prst="rect">
                <a:avLst/>
              </a:prstGeom>
              <a:blipFill dpi="0" rotWithShape="1">
                <a:blip r:embed="rId1"/>
                <a:srcRect/>
                <a:stretch>
                  <a:fillRect/>
                </a:stretch>
              </a:blipFill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2400" dirty="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Noto Sans S Chinese Regular" panose="020B0500000000000000" pitchFamily="34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 rot="0">
              <a:off x="11287" y="2774"/>
              <a:ext cx="5739" cy="3294"/>
              <a:chOff x="2014" y="2774"/>
              <a:chExt cx="5739" cy="3294"/>
            </a:xfrm>
          </p:grpSpPr>
          <p:sp>
            <p:nvSpPr>
              <p:cNvPr id="17" name="千图PPT彼岸天：ID 8661124库_Flowchart: Connector 8"/>
              <p:cNvSpPr/>
              <p:nvPr>
                <p:custDataLst>
                  <p:tags r:id="rId2"/>
                </p:custDataLst>
              </p:nvPr>
            </p:nvSpPr>
            <p:spPr>
              <a:xfrm>
                <a:off x="2014" y="2774"/>
                <a:ext cx="1107" cy="1107"/>
              </a:xfrm>
              <a:prstGeom prst="flowChartConnector">
                <a:avLst/>
              </a:prstGeom>
              <a:solidFill>
                <a:srgbClr val="4564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3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8" name="千图PPT彼岸天：ID 8661124库_文本框 9"/>
              <p:cNvSpPr txBox="1"/>
              <p:nvPr>
                <p:custDataLst>
                  <p:tags r:id="rId3"/>
                </p:custDataLst>
              </p:nvPr>
            </p:nvSpPr>
            <p:spPr>
              <a:xfrm flipH="1">
                <a:off x="2202" y="2789"/>
                <a:ext cx="786" cy="121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p>
                <a:pPr marL="0" marR="0" lvl="0" indent="0" defTabSz="914400" eaLnBrk="1" fontAlgn="auto" latinLnBrk="0" hangingPunct="1">
                  <a:buClrTx/>
                  <a:buSzTx/>
                  <a:buFontTx/>
                  <a:buNone/>
                  <a:defRPr/>
                </a:pPr>
                <a:r>
                  <a:rPr lang="en-US" sz="3600" b="1" kern="0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1</a:t>
                </a:r>
                <a:endParaRPr lang="en-US" sz="3600" b="1" ker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2869" y="3052"/>
                <a:ext cx="4764" cy="1218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l"/>
                <a:r>
                  <a:rPr lang="en-US" altLang="zh-CN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   </a:t>
                </a:r>
                <a:r>
                  <a: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subtitle
</a:t>
                </a:r>
                <a:endPara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2014" y="4001"/>
                <a:ext cx="5739" cy="2067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l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your text here, or paste your text here. 
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 rot="0">
              <a:off x="11287" y="5618"/>
              <a:ext cx="5739" cy="3294"/>
              <a:chOff x="2014" y="2774"/>
              <a:chExt cx="5739" cy="3294"/>
            </a:xfrm>
          </p:grpSpPr>
          <p:sp>
            <p:nvSpPr>
              <p:cNvPr id="22" name="千图PPT彼岸天：ID 8661124库_Flowchart: Connector 8"/>
              <p:cNvSpPr/>
              <p:nvPr>
                <p:custDataLst>
                  <p:tags r:id="rId4"/>
                </p:custDataLst>
              </p:nvPr>
            </p:nvSpPr>
            <p:spPr>
              <a:xfrm>
                <a:off x="2014" y="2774"/>
                <a:ext cx="1107" cy="1107"/>
              </a:xfrm>
              <a:prstGeom prst="flowChartConnector">
                <a:avLst/>
              </a:prstGeom>
              <a:solidFill>
                <a:srgbClr val="45649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endParaRPr sz="3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3" name="千图PPT彼岸天：ID 8661124库_文本框 9"/>
              <p:cNvSpPr txBox="1"/>
              <p:nvPr>
                <p:custDataLst>
                  <p:tags r:id="rId5"/>
                </p:custDataLst>
              </p:nvPr>
            </p:nvSpPr>
            <p:spPr>
              <a:xfrm flipH="1">
                <a:off x="2202" y="2789"/>
                <a:ext cx="786" cy="1212"/>
              </a:xfrm>
              <a:prstGeom prst="rect">
                <a:avLst/>
              </a:prstGeom>
              <a:noFill/>
            </p:spPr>
            <p:txBody>
              <a:bodyPr wrap="none">
                <a:normAutofit/>
              </a:bodyPr>
              <a:p>
                <a:pPr marL="0" marR="0" lvl="0" indent="0" defTabSz="914400" eaLnBrk="1" fontAlgn="auto" latinLnBrk="0" hangingPunct="1">
                  <a:buClrTx/>
                  <a:buSzTx/>
                  <a:buFontTx/>
                  <a:buNone/>
                  <a:defRPr/>
                </a:pPr>
                <a:r>
                  <a:rPr lang="en-US" sz="3600" b="1" kern="0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2</a:t>
                </a:r>
                <a:endParaRPr lang="en-US" sz="3600" b="1" kern="0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959" y="3010"/>
                <a:ext cx="4794" cy="1218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l"/>
                <a:r>
                  <a:rPr lang="en-US" altLang="zh-CN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   </a:t>
                </a:r>
                <a:r>
                  <a:rPr lang="zh-CN" altLang="en-US" sz="23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subtitle
</a:t>
                </a:r>
                <a:endPara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2014" y="4001"/>
                <a:ext cx="5738" cy="2067"/>
              </a:xfrm>
              <a:prstGeom prst="rect">
                <a:avLst/>
              </a:prstGeom>
              <a:noFill/>
            </p:spPr>
            <p:txBody>
              <a:bodyPr wrap="square" lIns="67035" tIns="33517" rIns="67035" bIns="33517" rtlCol="0">
                <a:spAutoFit/>
              </a:bodyPr>
              <a:p>
                <a:pPr algn="l">
                  <a:lnSpc>
                    <a:spcPct val="150000"/>
                  </a:lnSpc>
                </a:pPr>
                <a:r>
                  <a:rPr lang="zh-CN" altLang="en-US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</a:rPr>
                  <a:t>Enter your text here, or paste your text here. 
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-424180" y="-64770"/>
            <a:ext cx="12435205" cy="6988175"/>
            <a:chOff x="-668" y="-102"/>
            <a:chExt cx="19583" cy="11005"/>
          </a:xfrm>
        </p:grpSpPr>
        <p:pic>
          <p:nvPicPr>
            <p:cNvPr id="4" name="图片 3" descr="未标题-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668" y="-102"/>
              <a:ext cx="19583" cy="11005"/>
            </a:xfrm>
            <a:prstGeom prst="rect">
              <a:avLst/>
            </a:prstGeom>
          </p:spPr>
        </p:pic>
        <p:sp>
          <p:nvSpPr>
            <p:cNvPr id="5" name="文本框 4"/>
            <p:cNvSpPr txBox="1">
              <a:spLocks noChangeArrowheads="1"/>
            </p:cNvSpPr>
            <p:nvPr/>
          </p:nvSpPr>
          <p:spPr bwMode="auto">
            <a:xfrm>
              <a:off x="11639" y="5473"/>
              <a:ext cx="3918" cy="17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zh-CN" altLang="en-US" sz="33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3300" dirty="0">
                <a:solidFill>
                  <a:schemeClr val="tx1">
                    <a:lumMod val="95000"/>
                    <a:lumOff val="5000"/>
                  </a:schemeClr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矩形 5"/>
            <p:cNvSpPr/>
            <p:nvPr/>
          </p:nvSpPr>
          <p:spPr>
            <a:xfrm>
              <a:off x="10939" y="6416"/>
              <a:ext cx="5818" cy="8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l" defTabSz="685800">
                <a:lnSpc>
                  <a:spcPct val="120000"/>
                </a:lnSpc>
                <a:defRPr/>
              </a:pPr>
              <a:r>
                <a:rPr lang="en-US" altLang="zh-CN" sz="2000" baseline="-3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Arial" panose="020B0604020202020204" pitchFamily="34" charset="0"/>
                </a:rPr>
                <a:t>Click here to enter text, cut it short and summarize the theme directly.</a:t>
              </a:r>
              <a:endParaRPr lang="en-US" altLang="zh-CN" sz="2000" baseline="-30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/>
            <p:cNvSpPr txBox="1">
              <a:spLocks noChangeArrowheads="1"/>
            </p:cNvSpPr>
            <p:nvPr/>
          </p:nvSpPr>
          <p:spPr bwMode="auto">
            <a:xfrm>
              <a:off x="12826" y="4062"/>
              <a:ext cx="1536" cy="14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charset="0"/>
                  <a:ea typeface="SimSun" panose="02010600030101010101" pitchFamily="2" charset="-122"/>
                </a:defRPr>
              </a:lvl9pPr>
            </a:lstStyle>
            <a:p>
              <a:pPr algn="ctr"/>
              <a:r>
                <a:rPr lang="en-US" altLang="zh-CN" sz="5300" u="sng" dirty="0">
                  <a:solidFill>
                    <a:srgbClr val="456492"/>
                  </a:solidFill>
                  <a:ea typeface="Calibri" panose="020F0502020204030204" charset="0"/>
                  <a:cs typeface="Calibri" panose="020F0502020204030204" charset="0"/>
                </a:rPr>
                <a:t>02</a:t>
              </a:r>
              <a:endParaRPr lang="en-US" altLang="zh-CN" sz="5300" u="sng" dirty="0">
                <a:solidFill>
                  <a:srgbClr val="456492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10" name="组合 9"/>
          <p:cNvGrpSpPr/>
          <p:nvPr/>
        </p:nvGrpSpPr>
        <p:grpSpPr>
          <a:xfrm>
            <a:off x="419100" y="367030"/>
            <a:ext cx="11353165" cy="6123940"/>
            <a:chOff x="660" y="578"/>
            <a:chExt cx="17879" cy="9644"/>
          </a:xfrm>
        </p:grpSpPr>
        <p:sp>
          <p:nvSpPr>
            <p:cNvPr id="4" name="矩形 3"/>
            <p:cNvSpPr/>
            <p:nvPr/>
          </p:nvSpPr>
          <p:spPr>
            <a:xfrm>
              <a:off x="660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14339" name="Group 19427"/>
            <p:cNvGrpSpPr/>
            <p:nvPr/>
          </p:nvGrpSpPr>
          <p:grpSpPr>
            <a:xfrm>
              <a:off x="6765" y="2791"/>
              <a:ext cx="5670" cy="5500"/>
              <a:chOff x="3771901" y="1102592"/>
              <a:chExt cx="4797098" cy="4652817"/>
            </a:xfrm>
          </p:grpSpPr>
          <p:grpSp>
            <p:nvGrpSpPr>
              <p:cNvPr id="14340" name="Group 1097"/>
              <p:cNvGrpSpPr/>
              <p:nvPr/>
            </p:nvGrpSpPr>
            <p:grpSpPr>
              <a:xfrm>
                <a:off x="3771901" y="2194521"/>
                <a:ext cx="2359304" cy="2360459"/>
                <a:chOff x="3771901" y="2194521"/>
                <a:chExt cx="2359304" cy="2360459"/>
              </a:xfrm>
            </p:grpSpPr>
            <p:sp>
              <p:nvSpPr>
                <p:cNvPr id="14341" name="Freeform 1005"/>
                <p:cNvSpPr/>
                <p:nvPr/>
              </p:nvSpPr>
              <p:spPr>
                <a:xfrm>
                  <a:off x="3771901" y="2194521"/>
                  <a:ext cx="2359304" cy="2360459"/>
                </a:xfrm>
                <a:custGeom>
                  <a:avLst/>
                  <a:gdLst/>
                  <a:ahLst/>
                  <a:cxnLst>
                    <a:cxn ang="0">
                      <a:pos x="1270838" y="4617"/>
                    </a:cxn>
                    <a:cxn ang="0">
                      <a:pos x="1449748" y="32319"/>
                    </a:cxn>
                    <a:cxn ang="0">
                      <a:pos x="1622887" y="87723"/>
                    </a:cxn>
                    <a:cxn ang="0">
                      <a:pos x="1789100" y="170830"/>
                    </a:cxn>
                    <a:cxn ang="0">
                      <a:pos x="1943771" y="280484"/>
                    </a:cxn>
                    <a:cxn ang="0">
                      <a:pos x="2079973" y="417841"/>
                    </a:cxn>
                    <a:cxn ang="0">
                      <a:pos x="2189628" y="571358"/>
                    </a:cxn>
                    <a:cxn ang="0">
                      <a:pos x="2273888" y="736417"/>
                    </a:cxn>
                    <a:cxn ang="0">
                      <a:pos x="2328139" y="910710"/>
                    </a:cxn>
                    <a:cxn ang="0">
                      <a:pos x="2356995" y="1089620"/>
                    </a:cxn>
                    <a:cxn ang="0">
                      <a:pos x="2356995" y="1270838"/>
                    </a:cxn>
                    <a:cxn ang="0">
                      <a:pos x="2328139" y="1449748"/>
                    </a:cxn>
                    <a:cxn ang="0">
                      <a:pos x="2273888" y="1624041"/>
                    </a:cxn>
                    <a:cxn ang="0">
                      <a:pos x="2189628" y="1789100"/>
                    </a:cxn>
                    <a:cxn ang="0">
                      <a:pos x="2079973" y="1943771"/>
                    </a:cxn>
                    <a:cxn ang="0">
                      <a:pos x="1943771" y="2079974"/>
                    </a:cxn>
                    <a:cxn ang="0">
                      <a:pos x="1789100" y="2191937"/>
                    </a:cxn>
                    <a:cxn ang="0">
                      <a:pos x="1622887" y="2272735"/>
                    </a:cxn>
                    <a:cxn ang="0">
                      <a:pos x="1449748" y="2329294"/>
                    </a:cxn>
                    <a:cxn ang="0">
                      <a:pos x="1270838" y="2356996"/>
                    </a:cxn>
                    <a:cxn ang="0">
                      <a:pos x="1088465" y="2356996"/>
                    </a:cxn>
                    <a:cxn ang="0">
                      <a:pos x="909555" y="2329294"/>
                    </a:cxn>
                    <a:cxn ang="0">
                      <a:pos x="736416" y="2272735"/>
                    </a:cxn>
                    <a:cxn ang="0">
                      <a:pos x="570203" y="2191937"/>
                    </a:cxn>
                    <a:cxn ang="0">
                      <a:pos x="417841" y="2079974"/>
                    </a:cxn>
                    <a:cxn ang="0">
                      <a:pos x="279330" y="1943771"/>
                    </a:cxn>
                    <a:cxn ang="0">
                      <a:pos x="169675" y="1789100"/>
                    </a:cxn>
                    <a:cxn ang="0">
                      <a:pos x="86569" y="1624041"/>
                    </a:cxn>
                    <a:cxn ang="0">
                      <a:pos x="31164" y="1449748"/>
                    </a:cxn>
                    <a:cxn ang="0">
                      <a:pos x="2308" y="1270838"/>
                    </a:cxn>
                    <a:cxn ang="0">
                      <a:pos x="2308" y="1089620"/>
                    </a:cxn>
                    <a:cxn ang="0">
                      <a:pos x="31164" y="910710"/>
                    </a:cxn>
                    <a:cxn ang="0">
                      <a:pos x="86569" y="736417"/>
                    </a:cxn>
                    <a:cxn ang="0">
                      <a:pos x="169675" y="571358"/>
                    </a:cxn>
                    <a:cxn ang="0">
                      <a:pos x="279330" y="417841"/>
                    </a:cxn>
                    <a:cxn ang="0">
                      <a:pos x="415532" y="280484"/>
                    </a:cxn>
                    <a:cxn ang="0">
                      <a:pos x="570203" y="170830"/>
                    </a:cxn>
                    <a:cxn ang="0">
                      <a:pos x="736416" y="87723"/>
                    </a:cxn>
                    <a:cxn ang="0">
                      <a:pos x="909555" y="32319"/>
                    </a:cxn>
                    <a:cxn ang="0">
                      <a:pos x="1088465" y="4617"/>
                    </a:cxn>
                  </a:cxnLst>
                  <a:pathLst>
                    <a:path w="2044" h="2045">
                      <a:moveTo>
                        <a:pt x="1023" y="0"/>
                      </a:moveTo>
                      <a:lnTo>
                        <a:pt x="1101" y="4"/>
                      </a:lnTo>
                      <a:lnTo>
                        <a:pt x="1179" y="12"/>
                      </a:lnTo>
                      <a:lnTo>
                        <a:pt x="1256" y="28"/>
                      </a:lnTo>
                      <a:lnTo>
                        <a:pt x="1332" y="49"/>
                      </a:lnTo>
                      <a:lnTo>
                        <a:pt x="1406" y="76"/>
                      </a:lnTo>
                      <a:lnTo>
                        <a:pt x="1480" y="109"/>
                      </a:lnTo>
                      <a:lnTo>
                        <a:pt x="1550" y="148"/>
                      </a:lnTo>
                      <a:lnTo>
                        <a:pt x="1618" y="192"/>
                      </a:lnTo>
                      <a:lnTo>
                        <a:pt x="1684" y="243"/>
                      </a:lnTo>
                      <a:lnTo>
                        <a:pt x="1745" y="299"/>
                      </a:lnTo>
                      <a:lnTo>
                        <a:pt x="1802" y="362"/>
                      </a:lnTo>
                      <a:lnTo>
                        <a:pt x="1852" y="426"/>
                      </a:lnTo>
                      <a:lnTo>
                        <a:pt x="1897" y="495"/>
                      </a:lnTo>
                      <a:lnTo>
                        <a:pt x="1937" y="566"/>
                      </a:lnTo>
                      <a:lnTo>
                        <a:pt x="1970" y="638"/>
                      </a:lnTo>
                      <a:lnTo>
                        <a:pt x="1996" y="712"/>
                      </a:lnTo>
                      <a:lnTo>
                        <a:pt x="2017" y="789"/>
                      </a:lnTo>
                      <a:lnTo>
                        <a:pt x="2032" y="866"/>
                      </a:lnTo>
                      <a:lnTo>
                        <a:pt x="2042" y="944"/>
                      </a:lnTo>
                      <a:lnTo>
                        <a:pt x="2044" y="1023"/>
                      </a:lnTo>
                      <a:lnTo>
                        <a:pt x="2042" y="1101"/>
                      </a:lnTo>
                      <a:lnTo>
                        <a:pt x="2032" y="1179"/>
                      </a:lnTo>
                      <a:lnTo>
                        <a:pt x="2017" y="1256"/>
                      </a:lnTo>
                      <a:lnTo>
                        <a:pt x="1996" y="1333"/>
                      </a:lnTo>
                      <a:lnTo>
                        <a:pt x="1970" y="1407"/>
                      </a:lnTo>
                      <a:lnTo>
                        <a:pt x="1937" y="1480"/>
                      </a:lnTo>
                      <a:lnTo>
                        <a:pt x="1897" y="1550"/>
                      </a:lnTo>
                      <a:lnTo>
                        <a:pt x="1852" y="1619"/>
                      </a:lnTo>
                      <a:lnTo>
                        <a:pt x="1802" y="1684"/>
                      </a:lnTo>
                      <a:lnTo>
                        <a:pt x="1745" y="1746"/>
                      </a:lnTo>
                      <a:lnTo>
                        <a:pt x="1684" y="1802"/>
                      </a:lnTo>
                      <a:lnTo>
                        <a:pt x="1618" y="1853"/>
                      </a:lnTo>
                      <a:lnTo>
                        <a:pt x="1550" y="1899"/>
                      </a:lnTo>
                      <a:lnTo>
                        <a:pt x="1480" y="1936"/>
                      </a:lnTo>
                      <a:lnTo>
                        <a:pt x="1406" y="1969"/>
                      </a:lnTo>
                      <a:lnTo>
                        <a:pt x="1332" y="1996"/>
                      </a:lnTo>
                      <a:lnTo>
                        <a:pt x="1256" y="2018"/>
                      </a:lnTo>
                      <a:lnTo>
                        <a:pt x="1179" y="2033"/>
                      </a:lnTo>
                      <a:lnTo>
                        <a:pt x="1101" y="2042"/>
                      </a:lnTo>
                      <a:lnTo>
                        <a:pt x="1023" y="2045"/>
                      </a:lnTo>
                      <a:lnTo>
                        <a:pt x="943" y="2042"/>
                      </a:lnTo>
                      <a:lnTo>
                        <a:pt x="866" y="2033"/>
                      </a:lnTo>
                      <a:lnTo>
                        <a:pt x="788" y="2018"/>
                      </a:lnTo>
                      <a:lnTo>
                        <a:pt x="712" y="1996"/>
                      </a:lnTo>
                      <a:lnTo>
                        <a:pt x="638" y="1969"/>
                      </a:lnTo>
                      <a:lnTo>
                        <a:pt x="564" y="1936"/>
                      </a:lnTo>
                      <a:lnTo>
                        <a:pt x="494" y="1899"/>
                      </a:lnTo>
                      <a:lnTo>
                        <a:pt x="426" y="1853"/>
                      </a:lnTo>
                      <a:lnTo>
                        <a:pt x="362" y="1802"/>
                      </a:lnTo>
                      <a:lnTo>
                        <a:pt x="299" y="1746"/>
                      </a:lnTo>
                      <a:lnTo>
                        <a:pt x="242" y="1684"/>
                      </a:lnTo>
                      <a:lnTo>
                        <a:pt x="192" y="1619"/>
                      </a:lnTo>
                      <a:lnTo>
                        <a:pt x="147" y="1550"/>
                      </a:lnTo>
                      <a:lnTo>
                        <a:pt x="108" y="1480"/>
                      </a:lnTo>
                      <a:lnTo>
                        <a:pt x="75" y="1407"/>
                      </a:lnTo>
                      <a:lnTo>
                        <a:pt x="48" y="1333"/>
                      </a:lnTo>
                      <a:lnTo>
                        <a:pt x="27" y="1256"/>
                      </a:lnTo>
                      <a:lnTo>
                        <a:pt x="12" y="1179"/>
                      </a:lnTo>
                      <a:lnTo>
                        <a:pt x="2" y="1101"/>
                      </a:lnTo>
                      <a:lnTo>
                        <a:pt x="0" y="1023"/>
                      </a:lnTo>
                      <a:lnTo>
                        <a:pt x="2" y="944"/>
                      </a:lnTo>
                      <a:lnTo>
                        <a:pt x="12" y="866"/>
                      </a:lnTo>
                      <a:lnTo>
                        <a:pt x="27" y="789"/>
                      </a:lnTo>
                      <a:lnTo>
                        <a:pt x="48" y="712"/>
                      </a:lnTo>
                      <a:lnTo>
                        <a:pt x="75" y="638"/>
                      </a:lnTo>
                      <a:lnTo>
                        <a:pt x="108" y="566"/>
                      </a:lnTo>
                      <a:lnTo>
                        <a:pt x="147" y="495"/>
                      </a:lnTo>
                      <a:lnTo>
                        <a:pt x="192" y="426"/>
                      </a:lnTo>
                      <a:lnTo>
                        <a:pt x="242" y="362"/>
                      </a:lnTo>
                      <a:lnTo>
                        <a:pt x="299" y="299"/>
                      </a:lnTo>
                      <a:lnTo>
                        <a:pt x="360" y="243"/>
                      </a:lnTo>
                      <a:lnTo>
                        <a:pt x="426" y="192"/>
                      </a:lnTo>
                      <a:lnTo>
                        <a:pt x="494" y="148"/>
                      </a:lnTo>
                      <a:lnTo>
                        <a:pt x="564" y="109"/>
                      </a:lnTo>
                      <a:lnTo>
                        <a:pt x="638" y="76"/>
                      </a:lnTo>
                      <a:lnTo>
                        <a:pt x="712" y="49"/>
                      </a:lnTo>
                      <a:lnTo>
                        <a:pt x="788" y="28"/>
                      </a:lnTo>
                      <a:lnTo>
                        <a:pt x="866" y="12"/>
                      </a:lnTo>
                      <a:lnTo>
                        <a:pt x="943" y="4"/>
                      </a:lnTo>
                      <a:lnTo>
                        <a:pt x="102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42" name="Freeform 1006"/>
                <p:cNvSpPr/>
                <p:nvPr/>
              </p:nvSpPr>
              <p:spPr>
                <a:xfrm>
                  <a:off x="3820380" y="2246462"/>
                  <a:ext cx="2235799" cy="2235799"/>
                </a:xfrm>
                <a:custGeom>
                  <a:avLst/>
                  <a:gdLst/>
                  <a:ahLst/>
                  <a:cxnLst>
                    <a:cxn ang="0">
                      <a:pos x="1203891" y="3462"/>
                    </a:cxn>
                    <a:cxn ang="0">
                      <a:pos x="1373567" y="28856"/>
                    </a:cxn>
                    <a:cxn ang="0">
                      <a:pos x="1538626" y="81952"/>
                    </a:cxn>
                    <a:cxn ang="0">
                      <a:pos x="1695605" y="159287"/>
                    </a:cxn>
                    <a:cxn ang="0">
                      <a:pos x="1841042" y="265479"/>
                    </a:cxn>
                    <a:cxn ang="0">
                      <a:pos x="1971473" y="394756"/>
                    </a:cxn>
                    <a:cxn ang="0">
                      <a:pos x="2075357" y="540193"/>
                    </a:cxn>
                    <a:cxn ang="0">
                      <a:pos x="2153846" y="697172"/>
                    </a:cxn>
                    <a:cxn ang="0">
                      <a:pos x="2206942" y="862231"/>
                    </a:cxn>
                    <a:cxn ang="0">
                      <a:pos x="2233490" y="1031907"/>
                    </a:cxn>
                    <a:cxn ang="0">
                      <a:pos x="2233490" y="1202737"/>
                    </a:cxn>
                    <a:cxn ang="0">
                      <a:pos x="2206942" y="1373567"/>
                    </a:cxn>
                    <a:cxn ang="0">
                      <a:pos x="2153846" y="1538626"/>
                    </a:cxn>
                    <a:cxn ang="0">
                      <a:pos x="2075357" y="1695605"/>
                    </a:cxn>
                    <a:cxn ang="0">
                      <a:pos x="1971473" y="1841042"/>
                    </a:cxn>
                    <a:cxn ang="0">
                      <a:pos x="1841042" y="1970319"/>
                    </a:cxn>
                    <a:cxn ang="0">
                      <a:pos x="1695605" y="2074202"/>
                    </a:cxn>
                    <a:cxn ang="0">
                      <a:pos x="1538626" y="2153846"/>
                    </a:cxn>
                    <a:cxn ang="0">
                      <a:pos x="1373567" y="2205788"/>
                    </a:cxn>
                    <a:cxn ang="0">
                      <a:pos x="1203891" y="2232336"/>
                    </a:cxn>
                    <a:cxn ang="0">
                      <a:pos x="1031907" y="2232336"/>
                    </a:cxn>
                    <a:cxn ang="0">
                      <a:pos x="862231" y="2205788"/>
                    </a:cxn>
                    <a:cxn ang="0">
                      <a:pos x="697172" y="2153846"/>
                    </a:cxn>
                    <a:cxn ang="0">
                      <a:pos x="541347" y="2074202"/>
                    </a:cxn>
                    <a:cxn ang="0">
                      <a:pos x="394756" y="1970319"/>
                    </a:cxn>
                    <a:cxn ang="0">
                      <a:pos x="264325" y="1841042"/>
                    </a:cxn>
                    <a:cxn ang="0">
                      <a:pos x="160441" y="1695605"/>
                    </a:cxn>
                    <a:cxn ang="0">
                      <a:pos x="80798" y="1538626"/>
                    </a:cxn>
                    <a:cxn ang="0">
                      <a:pos x="28856" y="1373567"/>
                    </a:cxn>
                    <a:cxn ang="0">
                      <a:pos x="3462" y="1202737"/>
                    </a:cxn>
                    <a:cxn ang="0">
                      <a:pos x="3462" y="1031907"/>
                    </a:cxn>
                    <a:cxn ang="0">
                      <a:pos x="28856" y="862231"/>
                    </a:cxn>
                    <a:cxn ang="0">
                      <a:pos x="80798" y="697172"/>
                    </a:cxn>
                    <a:cxn ang="0">
                      <a:pos x="160441" y="540193"/>
                    </a:cxn>
                    <a:cxn ang="0">
                      <a:pos x="264325" y="394756"/>
                    </a:cxn>
                    <a:cxn ang="0">
                      <a:pos x="394756" y="265479"/>
                    </a:cxn>
                    <a:cxn ang="0">
                      <a:pos x="541347" y="159287"/>
                    </a:cxn>
                    <a:cxn ang="0">
                      <a:pos x="697172" y="81952"/>
                    </a:cxn>
                    <a:cxn ang="0">
                      <a:pos x="862231" y="28856"/>
                    </a:cxn>
                    <a:cxn ang="0">
                      <a:pos x="1031907" y="3462"/>
                    </a:cxn>
                  </a:cxnLst>
                  <a:pathLst>
                    <a:path w="1937" h="1937">
                      <a:moveTo>
                        <a:pt x="968" y="0"/>
                      </a:moveTo>
                      <a:lnTo>
                        <a:pt x="1043" y="3"/>
                      </a:lnTo>
                      <a:lnTo>
                        <a:pt x="1116" y="11"/>
                      </a:lnTo>
                      <a:lnTo>
                        <a:pt x="1190" y="25"/>
                      </a:lnTo>
                      <a:lnTo>
                        <a:pt x="1263" y="45"/>
                      </a:lnTo>
                      <a:lnTo>
                        <a:pt x="1333" y="71"/>
                      </a:lnTo>
                      <a:lnTo>
                        <a:pt x="1402" y="102"/>
                      </a:lnTo>
                      <a:lnTo>
                        <a:pt x="1469" y="138"/>
                      </a:lnTo>
                      <a:lnTo>
                        <a:pt x="1533" y="181"/>
                      </a:lnTo>
                      <a:lnTo>
                        <a:pt x="1595" y="230"/>
                      </a:lnTo>
                      <a:lnTo>
                        <a:pt x="1654" y="284"/>
                      </a:lnTo>
                      <a:lnTo>
                        <a:pt x="1708" y="342"/>
                      </a:lnTo>
                      <a:lnTo>
                        <a:pt x="1755" y="403"/>
                      </a:lnTo>
                      <a:lnTo>
                        <a:pt x="1798" y="468"/>
                      </a:lnTo>
                      <a:lnTo>
                        <a:pt x="1835" y="535"/>
                      </a:lnTo>
                      <a:lnTo>
                        <a:pt x="1866" y="604"/>
                      </a:lnTo>
                      <a:lnTo>
                        <a:pt x="1892" y="675"/>
                      </a:lnTo>
                      <a:lnTo>
                        <a:pt x="1912" y="747"/>
                      </a:lnTo>
                      <a:lnTo>
                        <a:pt x="1926" y="820"/>
                      </a:lnTo>
                      <a:lnTo>
                        <a:pt x="1935" y="894"/>
                      </a:lnTo>
                      <a:lnTo>
                        <a:pt x="1937" y="968"/>
                      </a:lnTo>
                      <a:lnTo>
                        <a:pt x="1935" y="1042"/>
                      </a:lnTo>
                      <a:lnTo>
                        <a:pt x="1926" y="1117"/>
                      </a:lnTo>
                      <a:lnTo>
                        <a:pt x="1912" y="1190"/>
                      </a:lnTo>
                      <a:lnTo>
                        <a:pt x="1892" y="1262"/>
                      </a:lnTo>
                      <a:lnTo>
                        <a:pt x="1866" y="1333"/>
                      </a:lnTo>
                      <a:lnTo>
                        <a:pt x="1835" y="1402"/>
                      </a:lnTo>
                      <a:lnTo>
                        <a:pt x="1798" y="1469"/>
                      </a:lnTo>
                      <a:lnTo>
                        <a:pt x="1755" y="1533"/>
                      </a:lnTo>
                      <a:lnTo>
                        <a:pt x="1708" y="1595"/>
                      </a:lnTo>
                      <a:lnTo>
                        <a:pt x="1654" y="1653"/>
                      </a:lnTo>
                      <a:lnTo>
                        <a:pt x="1595" y="1707"/>
                      </a:lnTo>
                      <a:lnTo>
                        <a:pt x="1533" y="1755"/>
                      </a:lnTo>
                      <a:lnTo>
                        <a:pt x="1469" y="1797"/>
                      </a:lnTo>
                      <a:lnTo>
                        <a:pt x="1402" y="1834"/>
                      </a:lnTo>
                      <a:lnTo>
                        <a:pt x="1333" y="1866"/>
                      </a:lnTo>
                      <a:lnTo>
                        <a:pt x="1263" y="1891"/>
                      </a:lnTo>
                      <a:lnTo>
                        <a:pt x="1190" y="1911"/>
                      </a:lnTo>
                      <a:lnTo>
                        <a:pt x="1116" y="1926"/>
                      </a:lnTo>
                      <a:lnTo>
                        <a:pt x="1043" y="1934"/>
                      </a:lnTo>
                      <a:lnTo>
                        <a:pt x="968" y="1937"/>
                      </a:lnTo>
                      <a:lnTo>
                        <a:pt x="894" y="1934"/>
                      </a:lnTo>
                      <a:lnTo>
                        <a:pt x="821" y="1926"/>
                      </a:lnTo>
                      <a:lnTo>
                        <a:pt x="747" y="1911"/>
                      </a:lnTo>
                      <a:lnTo>
                        <a:pt x="675" y="1891"/>
                      </a:lnTo>
                      <a:lnTo>
                        <a:pt x="604" y="1866"/>
                      </a:lnTo>
                      <a:lnTo>
                        <a:pt x="535" y="1834"/>
                      </a:lnTo>
                      <a:lnTo>
                        <a:pt x="469" y="1797"/>
                      </a:lnTo>
                      <a:lnTo>
                        <a:pt x="404" y="1755"/>
                      </a:lnTo>
                      <a:lnTo>
                        <a:pt x="342" y="1707"/>
                      </a:lnTo>
                      <a:lnTo>
                        <a:pt x="284" y="1653"/>
                      </a:lnTo>
                      <a:lnTo>
                        <a:pt x="229" y="1595"/>
                      </a:lnTo>
                      <a:lnTo>
                        <a:pt x="182" y="1533"/>
                      </a:lnTo>
                      <a:lnTo>
                        <a:pt x="139" y="1469"/>
                      </a:lnTo>
                      <a:lnTo>
                        <a:pt x="102" y="1402"/>
                      </a:lnTo>
                      <a:lnTo>
                        <a:pt x="70" y="1333"/>
                      </a:lnTo>
                      <a:lnTo>
                        <a:pt x="46" y="1262"/>
                      </a:lnTo>
                      <a:lnTo>
                        <a:pt x="25" y="1190"/>
                      </a:lnTo>
                      <a:lnTo>
                        <a:pt x="12" y="1117"/>
                      </a:lnTo>
                      <a:lnTo>
                        <a:pt x="3" y="1042"/>
                      </a:lnTo>
                      <a:lnTo>
                        <a:pt x="0" y="968"/>
                      </a:lnTo>
                      <a:lnTo>
                        <a:pt x="3" y="894"/>
                      </a:lnTo>
                      <a:lnTo>
                        <a:pt x="12" y="820"/>
                      </a:lnTo>
                      <a:lnTo>
                        <a:pt x="25" y="747"/>
                      </a:lnTo>
                      <a:lnTo>
                        <a:pt x="46" y="675"/>
                      </a:lnTo>
                      <a:lnTo>
                        <a:pt x="70" y="604"/>
                      </a:lnTo>
                      <a:lnTo>
                        <a:pt x="102" y="535"/>
                      </a:lnTo>
                      <a:lnTo>
                        <a:pt x="139" y="468"/>
                      </a:lnTo>
                      <a:lnTo>
                        <a:pt x="182" y="403"/>
                      </a:lnTo>
                      <a:lnTo>
                        <a:pt x="229" y="342"/>
                      </a:lnTo>
                      <a:lnTo>
                        <a:pt x="284" y="284"/>
                      </a:lnTo>
                      <a:lnTo>
                        <a:pt x="342" y="230"/>
                      </a:lnTo>
                      <a:lnTo>
                        <a:pt x="404" y="181"/>
                      </a:lnTo>
                      <a:lnTo>
                        <a:pt x="469" y="138"/>
                      </a:lnTo>
                      <a:lnTo>
                        <a:pt x="535" y="102"/>
                      </a:lnTo>
                      <a:lnTo>
                        <a:pt x="604" y="71"/>
                      </a:lnTo>
                      <a:lnTo>
                        <a:pt x="675" y="45"/>
                      </a:lnTo>
                      <a:lnTo>
                        <a:pt x="747" y="25"/>
                      </a:lnTo>
                      <a:lnTo>
                        <a:pt x="821" y="11"/>
                      </a:lnTo>
                      <a:lnTo>
                        <a:pt x="894" y="3"/>
                      </a:lnTo>
                      <a:lnTo>
                        <a:pt x="968" y="0"/>
                      </a:lnTo>
                      <a:close/>
                    </a:path>
                  </a:pathLst>
                </a:custGeom>
                <a:solidFill>
                  <a:srgbClr val="456492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</p:grpSp>
          <p:grpSp>
            <p:nvGrpSpPr>
              <p:cNvPr id="14343" name="Group 1100"/>
              <p:cNvGrpSpPr/>
              <p:nvPr/>
            </p:nvGrpSpPr>
            <p:grpSpPr>
              <a:xfrm>
                <a:off x="4967713" y="3396104"/>
                <a:ext cx="2359304" cy="2359305"/>
                <a:chOff x="4967713" y="3396104"/>
                <a:chExt cx="2359304" cy="2359305"/>
              </a:xfrm>
            </p:grpSpPr>
            <p:sp>
              <p:nvSpPr>
                <p:cNvPr id="14344" name="Freeform 1007"/>
                <p:cNvSpPr/>
                <p:nvPr/>
              </p:nvSpPr>
              <p:spPr>
                <a:xfrm>
                  <a:off x="4967713" y="3396104"/>
                  <a:ext cx="2359304" cy="2359305"/>
                </a:xfrm>
                <a:custGeom>
                  <a:avLst/>
                  <a:gdLst/>
                  <a:ahLst/>
                  <a:cxnLst>
                    <a:cxn ang="0">
                      <a:pos x="1270838" y="2308"/>
                    </a:cxn>
                    <a:cxn ang="0">
                      <a:pos x="1449748" y="31164"/>
                    </a:cxn>
                    <a:cxn ang="0">
                      <a:pos x="1625195" y="85415"/>
                    </a:cxn>
                    <a:cxn ang="0">
                      <a:pos x="1790254" y="169676"/>
                    </a:cxn>
                    <a:cxn ang="0">
                      <a:pos x="1943771" y="279330"/>
                    </a:cxn>
                    <a:cxn ang="0">
                      <a:pos x="2079973" y="415533"/>
                    </a:cxn>
                    <a:cxn ang="0">
                      <a:pos x="2190782" y="570203"/>
                    </a:cxn>
                    <a:cxn ang="0">
                      <a:pos x="2273888" y="736417"/>
                    </a:cxn>
                    <a:cxn ang="0">
                      <a:pos x="2328139" y="909555"/>
                    </a:cxn>
                    <a:cxn ang="0">
                      <a:pos x="2356995" y="1088466"/>
                    </a:cxn>
                    <a:cxn ang="0">
                      <a:pos x="2356995" y="1270838"/>
                    </a:cxn>
                    <a:cxn ang="0">
                      <a:pos x="2328139" y="1449749"/>
                    </a:cxn>
                    <a:cxn ang="0">
                      <a:pos x="2273888" y="1622887"/>
                    </a:cxn>
                    <a:cxn ang="0">
                      <a:pos x="2190782" y="1789101"/>
                    </a:cxn>
                    <a:cxn ang="0">
                      <a:pos x="2079973" y="1941463"/>
                    </a:cxn>
                    <a:cxn ang="0">
                      <a:pos x="1943771" y="2079974"/>
                    </a:cxn>
                    <a:cxn ang="0">
                      <a:pos x="1790254" y="2189628"/>
                    </a:cxn>
                    <a:cxn ang="0">
                      <a:pos x="1625195" y="2272735"/>
                    </a:cxn>
                    <a:cxn ang="0">
                      <a:pos x="1449748" y="2328140"/>
                    </a:cxn>
                    <a:cxn ang="0">
                      <a:pos x="1270838" y="2356996"/>
                    </a:cxn>
                    <a:cxn ang="0">
                      <a:pos x="1090774" y="2356996"/>
                    </a:cxn>
                    <a:cxn ang="0">
                      <a:pos x="910709" y="2328140"/>
                    </a:cxn>
                    <a:cxn ang="0">
                      <a:pos x="736416" y="2272735"/>
                    </a:cxn>
                    <a:cxn ang="0">
                      <a:pos x="571357" y="2189628"/>
                    </a:cxn>
                    <a:cxn ang="0">
                      <a:pos x="417841" y="2079974"/>
                    </a:cxn>
                    <a:cxn ang="0">
                      <a:pos x="280484" y="1941463"/>
                    </a:cxn>
                    <a:cxn ang="0">
                      <a:pos x="169675" y="1789101"/>
                    </a:cxn>
                    <a:cxn ang="0">
                      <a:pos x="87723" y="1622887"/>
                    </a:cxn>
                    <a:cxn ang="0">
                      <a:pos x="31164" y="1449749"/>
                    </a:cxn>
                    <a:cxn ang="0">
                      <a:pos x="4617" y="1270838"/>
                    </a:cxn>
                    <a:cxn ang="0">
                      <a:pos x="4617" y="1088466"/>
                    </a:cxn>
                    <a:cxn ang="0">
                      <a:pos x="31164" y="909555"/>
                    </a:cxn>
                    <a:cxn ang="0">
                      <a:pos x="87723" y="736417"/>
                    </a:cxn>
                    <a:cxn ang="0">
                      <a:pos x="169675" y="570203"/>
                    </a:cxn>
                    <a:cxn ang="0">
                      <a:pos x="280484" y="415533"/>
                    </a:cxn>
                    <a:cxn ang="0">
                      <a:pos x="417841" y="279330"/>
                    </a:cxn>
                    <a:cxn ang="0">
                      <a:pos x="571357" y="169676"/>
                    </a:cxn>
                    <a:cxn ang="0">
                      <a:pos x="736416" y="85415"/>
                    </a:cxn>
                    <a:cxn ang="0">
                      <a:pos x="910709" y="31164"/>
                    </a:cxn>
                    <a:cxn ang="0">
                      <a:pos x="1090774" y="2308"/>
                    </a:cxn>
                  </a:cxnLst>
                  <a:pathLst>
                    <a:path w="2044" h="2044">
                      <a:moveTo>
                        <a:pt x="1023" y="0"/>
                      </a:moveTo>
                      <a:lnTo>
                        <a:pt x="1101" y="2"/>
                      </a:lnTo>
                      <a:lnTo>
                        <a:pt x="1179" y="12"/>
                      </a:lnTo>
                      <a:lnTo>
                        <a:pt x="1256" y="27"/>
                      </a:lnTo>
                      <a:lnTo>
                        <a:pt x="1333" y="48"/>
                      </a:lnTo>
                      <a:lnTo>
                        <a:pt x="1408" y="74"/>
                      </a:lnTo>
                      <a:lnTo>
                        <a:pt x="1480" y="107"/>
                      </a:lnTo>
                      <a:lnTo>
                        <a:pt x="1551" y="147"/>
                      </a:lnTo>
                      <a:lnTo>
                        <a:pt x="1619" y="192"/>
                      </a:lnTo>
                      <a:lnTo>
                        <a:pt x="1684" y="242"/>
                      </a:lnTo>
                      <a:lnTo>
                        <a:pt x="1745" y="299"/>
                      </a:lnTo>
                      <a:lnTo>
                        <a:pt x="1802" y="360"/>
                      </a:lnTo>
                      <a:lnTo>
                        <a:pt x="1854" y="426"/>
                      </a:lnTo>
                      <a:lnTo>
                        <a:pt x="1898" y="494"/>
                      </a:lnTo>
                      <a:lnTo>
                        <a:pt x="1937" y="564"/>
                      </a:lnTo>
                      <a:lnTo>
                        <a:pt x="1970" y="638"/>
                      </a:lnTo>
                      <a:lnTo>
                        <a:pt x="1997" y="712"/>
                      </a:lnTo>
                      <a:lnTo>
                        <a:pt x="2017" y="788"/>
                      </a:lnTo>
                      <a:lnTo>
                        <a:pt x="2033" y="865"/>
                      </a:lnTo>
                      <a:lnTo>
                        <a:pt x="2042" y="943"/>
                      </a:lnTo>
                      <a:lnTo>
                        <a:pt x="2044" y="1021"/>
                      </a:lnTo>
                      <a:lnTo>
                        <a:pt x="2042" y="1101"/>
                      </a:lnTo>
                      <a:lnTo>
                        <a:pt x="2033" y="1178"/>
                      </a:lnTo>
                      <a:lnTo>
                        <a:pt x="2017" y="1256"/>
                      </a:lnTo>
                      <a:lnTo>
                        <a:pt x="1997" y="1332"/>
                      </a:lnTo>
                      <a:lnTo>
                        <a:pt x="1970" y="1406"/>
                      </a:lnTo>
                      <a:lnTo>
                        <a:pt x="1937" y="1480"/>
                      </a:lnTo>
                      <a:lnTo>
                        <a:pt x="1898" y="1550"/>
                      </a:lnTo>
                      <a:lnTo>
                        <a:pt x="1854" y="1618"/>
                      </a:lnTo>
                      <a:lnTo>
                        <a:pt x="1802" y="1682"/>
                      </a:lnTo>
                      <a:lnTo>
                        <a:pt x="1745" y="1745"/>
                      </a:lnTo>
                      <a:lnTo>
                        <a:pt x="1684" y="1802"/>
                      </a:lnTo>
                      <a:lnTo>
                        <a:pt x="1619" y="1852"/>
                      </a:lnTo>
                      <a:lnTo>
                        <a:pt x="1551" y="1897"/>
                      </a:lnTo>
                      <a:lnTo>
                        <a:pt x="1480" y="1936"/>
                      </a:lnTo>
                      <a:lnTo>
                        <a:pt x="1408" y="1969"/>
                      </a:lnTo>
                      <a:lnTo>
                        <a:pt x="1333" y="1996"/>
                      </a:lnTo>
                      <a:lnTo>
                        <a:pt x="1256" y="2017"/>
                      </a:lnTo>
                      <a:lnTo>
                        <a:pt x="1179" y="2032"/>
                      </a:lnTo>
                      <a:lnTo>
                        <a:pt x="1101" y="2042"/>
                      </a:lnTo>
                      <a:lnTo>
                        <a:pt x="1023" y="2044"/>
                      </a:lnTo>
                      <a:lnTo>
                        <a:pt x="945" y="2042"/>
                      </a:lnTo>
                      <a:lnTo>
                        <a:pt x="866" y="2032"/>
                      </a:lnTo>
                      <a:lnTo>
                        <a:pt x="789" y="2017"/>
                      </a:lnTo>
                      <a:lnTo>
                        <a:pt x="712" y="1996"/>
                      </a:lnTo>
                      <a:lnTo>
                        <a:pt x="638" y="1969"/>
                      </a:lnTo>
                      <a:lnTo>
                        <a:pt x="565" y="1936"/>
                      </a:lnTo>
                      <a:lnTo>
                        <a:pt x="495" y="1897"/>
                      </a:lnTo>
                      <a:lnTo>
                        <a:pt x="427" y="1852"/>
                      </a:lnTo>
                      <a:lnTo>
                        <a:pt x="362" y="1802"/>
                      </a:lnTo>
                      <a:lnTo>
                        <a:pt x="299" y="1745"/>
                      </a:lnTo>
                      <a:lnTo>
                        <a:pt x="243" y="1682"/>
                      </a:lnTo>
                      <a:lnTo>
                        <a:pt x="192" y="1618"/>
                      </a:lnTo>
                      <a:lnTo>
                        <a:pt x="147" y="1550"/>
                      </a:lnTo>
                      <a:lnTo>
                        <a:pt x="109" y="1480"/>
                      </a:lnTo>
                      <a:lnTo>
                        <a:pt x="76" y="1406"/>
                      </a:lnTo>
                      <a:lnTo>
                        <a:pt x="48" y="1332"/>
                      </a:lnTo>
                      <a:lnTo>
                        <a:pt x="27" y="1256"/>
                      </a:lnTo>
                      <a:lnTo>
                        <a:pt x="12" y="1178"/>
                      </a:lnTo>
                      <a:lnTo>
                        <a:pt x="4" y="1101"/>
                      </a:lnTo>
                      <a:lnTo>
                        <a:pt x="0" y="1021"/>
                      </a:lnTo>
                      <a:lnTo>
                        <a:pt x="4" y="943"/>
                      </a:lnTo>
                      <a:lnTo>
                        <a:pt x="12" y="865"/>
                      </a:lnTo>
                      <a:lnTo>
                        <a:pt x="27" y="788"/>
                      </a:lnTo>
                      <a:lnTo>
                        <a:pt x="48" y="712"/>
                      </a:lnTo>
                      <a:lnTo>
                        <a:pt x="76" y="638"/>
                      </a:lnTo>
                      <a:lnTo>
                        <a:pt x="109" y="564"/>
                      </a:lnTo>
                      <a:lnTo>
                        <a:pt x="147" y="494"/>
                      </a:lnTo>
                      <a:lnTo>
                        <a:pt x="192" y="426"/>
                      </a:lnTo>
                      <a:lnTo>
                        <a:pt x="243" y="360"/>
                      </a:lnTo>
                      <a:lnTo>
                        <a:pt x="299" y="299"/>
                      </a:lnTo>
                      <a:lnTo>
                        <a:pt x="362" y="242"/>
                      </a:lnTo>
                      <a:lnTo>
                        <a:pt x="427" y="192"/>
                      </a:lnTo>
                      <a:lnTo>
                        <a:pt x="495" y="147"/>
                      </a:lnTo>
                      <a:lnTo>
                        <a:pt x="565" y="107"/>
                      </a:lnTo>
                      <a:lnTo>
                        <a:pt x="638" y="74"/>
                      </a:lnTo>
                      <a:lnTo>
                        <a:pt x="712" y="48"/>
                      </a:lnTo>
                      <a:lnTo>
                        <a:pt x="789" y="27"/>
                      </a:lnTo>
                      <a:lnTo>
                        <a:pt x="866" y="12"/>
                      </a:lnTo>
                      <a:lnTo>
                        <a:pt x="945" y="2"/>
                      </a:lnTo>
                      <a:lnTo>
                        <a:pt x="102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45" name="Freeform 1008"/>
                <p:cNvSpPr/>
                <p:nvPr/>
              </p:nvSpPr>
              <p:spPr>
                <a:xfrm>
                  <a:off x="5030043" y="3458434"/>
                  <a:ext cx="2236953" cy="2234645"/>
                </a:xfrm>
                <a:custGeom>
                  <a:avLst/>
                  <a:gdLst/>
                  <a:ahLst/>
                  <a:cxnLst>
                    <a:cxn ang="0">
                      <a:pos x="1203891" y="2308"/>
                    </a:cxn>
                    <a:cxn ang="0">
                      <a:pos x="1373567" y="28856"/>
                    </a:cxn>
                    <a:cxn ang="0">
                      <a:pos x="1538626" y="81952"/>
                    </a:cxn>
                    <a:cxn ang="0">
                      <a:pos x="1694451" y="159287"/>
                    </a:cxn>
                    <a:cxn ang="0">
                      <a:pos x="1842196" y="264325"/>
                    </a:cxn>
                    <a:cxn ang="0">
                      <a:pos x="1971473" y="394756"/>
                    </a:cxn>
                    <a:cxn ang="0">
                      <a:pos x="2075356" y="540193"/>
                    </a:cxn>
                    <a:cxn ang="0">
                      <a:pos x="2155000" y="696018"/>
                    </a:cxn>
                    <a:cxn ang="0">
                      <a:pos x="2206942" y="861077"/>
                    </a:cxn>
                    <a:cxn ang="0">
                      <a:pos x="2232335" y="1031907"/>
                    </a:cxn>
                    <a:cxn ang="0">
                      <a:pos x="2232335" y="1202737"/>
                    </a:cxn>
                    <a:cxn ang="0">
                      <a:pos x="2206942" y="1373567"/>
                    </a:cxn>
                    <a:cxn ang="0">
                      <a:pos x="2155000" y="1538626"/>
                    </a:cxn>
                    <a:cxn ang="0">
                      <a:pos x="2075356" y="1694451"/>
                    </a:cxn>
                    <a:cxn ang="0">
                      <a:pos x="1971473" y="1839888"/>
                    </a:cxn>
                    <a:cxn ang="0">
                      <a:pos x="1842196" y="1970319"/>
                    </a:cxn>
                    <a:cxn ang="0">
                      <a:pos x="1694451" y="2074203"/>
                    </a:cxn>
                    <a:cxn ang="0">
                      <a:pos x="1538626" y="2152692"/>
                    </a:cxn>
                    <a:cxn ang="0">
                      <a:pos x="1373567" y="2205788"/>
                    </a:cxn>
                    <a:cxn ang="0">
                      <a:pos x="1203891" y="2232336"/>
                    </a:cxn>
                    <a:cxn ang="0">
                      <a:pos x="1031907" y="2232336"/>
                    </a:cxn>
                    <a:cxn ang="0">
                      <a:pos x="863385" y="2205788"/>
                    </a:cxn>
                    <a:cxn ang="0">
                      <a:pos x="698326" y="2152692"/>
                    </a:cxn>
                    <a:cxn ang="0">
                      <a:pos x="540192" y="2074203"/>
                    </a:cxn>
                    <a:cxn ang="0">
                      <a:pos x="394756" y="1970319"/>
                    </a:cxn>
                    <a:cxn ang="0">
                      <a:pos x="265479" y="1839888"/>
                    </a:cxn>
                    <a:cxn ang="0">
                      <a:pos x="160441" y="1694451"/>
                    </a:cxn>
                    <a:cxn ang="0">
                      <a:pos x="81952" y="1538626"/>
                    </a:cxn>
                    <a:cxn ang="0">
                      <a:pos x="30010" y="1373567"/>
                    </a:cxn>
                    <a:cxn ang="0">
                      <a:pos x="2308" y="1202737"/>
                    </a:cxn>
                    <a:cxn ang="0">
                      <a:pos x="2308" y="1031907"/>
                    </a:cxn>
                    <a:cxn ang="0">
                      <a:pos x="30010" y="861077"/>
                    </a:cxn>
                    <a:cxn ang="0">
                      <a:pos x="81952" y="696018"/>
                    </a:cxn>
                    <a:cxn ang="0">
                      <a:pos x="160441" y="540193"/>
                    </a:cxn>
                    <a:cxn ang="0">
                      <a:pos x="265479" y="394756"/>
                    </a:cxn>
                    <a:cxn ang="0">
                      <a:pos x="394756" y="264325"/>
                    </a:cxn>
                    <a:cxn ang="0">
                      <a:pos x="540192" y="159287"/>
                    </a:cxn>
                    <a:cxn ang="0">
                      <a:pos x="698326" y="81952"/>
                    </a:cxn>
                    <a:cxn ang="0">
                      <a:pos x="863385" y="28856"/>
                    </a:cxn>
                    <a:cxn ang="0">
                      <a:pos x="1031907" y="2308"/>
                    </a:cxn>
                  </a:cxnLst>
                  <a:pathLst>
                    <a:path w="1938" h="1936">
                      <a:moveTo>
                        <a:pt x="969" y="0"/>
                      </a:moveTo>
                      <a:lnTo>
                        <a:pt x="1043" y="2"/>
                      </a:lnTo>
                      <a:lnTo>
                        <a:pt x="1117" y="11"/>
                      </a:lnTo>
                      <a:lnTo>
                        <a:pt x="1190" y="25"/>
                      </a:lnTo>
                      <a:lnTo>
                        <a:pt x="1262" y="45"/>
                      </a:lnTo>
                      <a:lnTo>
                        <a:pt x="1333" y="71"/>
                      </a:lnTo>
                      <a:lnTo>
                        <a:pt x="1403" y="101"/>
                      </a:lnTo>
                      <a:lnTo>
                        <a:pt x="1468" y="138"/>
                      </a:lnTo>
                      <a:lnTo>
                        <a:pt x="1533" y="180"/>
                      </a:lnTo>
                      <a:lnTo>
                        <a:pt x="1596" y="229"/>
                      </a:lnTo>
                      <a:lnTo>
                        <a:pt x="1653" y="283"/>
                      </a:lnTo>
                      <a:lnTo>
                        <a:pt x="1708" y="342"/>
                      </a:lnTo>
                      <a:lnTo>
                        <a:pt x="1756" y="403"/>
                      </a:lnTo>
                      <a:lnTo>
                        <a:pt x="1798" y="468"/>
                      </a:lnTo>
                      <a:lnTo>
                        <a:pt x="1835" y="535"/>
                      </a:lnTo>
                      <a:lnTo>
                        <a:pt x="1867" y="603"/>
                      </a:lnTo>
                      <a:lnTo>
                        <a:pt x="1891" y="674"/>
                      </a:lnTo>
                      <a:lnTo>
                        <a:pt x="1912" y="746"/>
                      </a:lnTo>
                      <a:lnTo>
                        <a:pt x="1925" y="819"/>
                      </a:lnTo>
                      <a:lnTo>
                        <a:pt x="1934" y="894"/>
                      </a:lnTo>
                      <a:lnTo>
                        <a:pt x="1938" y="967"/>
                      </a:lnTo>
                      <a:lnTo>
                        <a:pt x="1934" y="1042"/>
                      </a:lnTo>
                      <a:lnTo>
                        <a:pt x="1925" y="1116"/>
                      </a:lnTo>
                      <a:lnTo>
                        <a:pt x="1912" y="1190"/>
                      </a:lnTo>
                      <a:lnTo>
                        <a:pt x="1891" y="1262"/>
                      </a:lnTo>
                      <a:lnTo>
                        <a:pt x="1867" y="1333"/>
                      </a:lnTo>
                      <a:lnTo>
                        <a:pt x="1835" y="1401"/>
                      </a:lnTo>
                      <a:lnTo>
                        <a:pt x="1798" y="1468"/>
                      </a:lnTo>
                      <a:lnTo>
                        <a:pt x="1756" y="1533"/>
                      </a:lnTo>
                      <a:lnTo>
                        <a:pt x="1708" y="1594"/>
                      </a:lnTo>
                      <a:lnTo>
                        <a:pt x="1653" y="1653"/>
                      </a:lnTo>
                      <a:lnTo>
                        <a:pt x="1596" y="1707"/>
                      </a:lnTo>
                      <a:lnTo>
                        <a:pt x="1533" y="1755"/>
                      </a:lnTo>
                      <a:lnTo>
                        <a:pt x="1468" y="1797"/>
                      </a:lnTo>
                      <a:lnTo>
                        <a:pt x="1403" y="1835"/>
                      </a:lnTo>
                      <a:lnTo>
                        <a:pt x="1333" y="1865"/>
                      </a:lnTo>
                      <a:lnTo>
                        <a:pt x="1262" y="1891"/>
                      </a:lnTo>
                      <a:lnTo>
                        <a:pt x="1190" y="1911"/>
                      </a:lnTo>
                      <a:lnTo>
                        <a:pt x="1117" y="1925"/>
                      </a:lnTo>
                      <a:lnTo>
                        <a:pt x="1043" y="1934"/>
                      </a:lnTo>
                      <a:lnTo>
                        <a:pt x="969" y="1936"/>
                      </a:lnTo>
                      <a:lnTo>
                        <a:pt x="894" y="1934"/>
                      </a:lnTo>
                      <a:lnTo>
                        <a:pt x="821" y="1925"/>
                      </a:lnTo>
                      <a:lnTo>
                        <a:pt x="748" y="1911"/>
                      </a:lnTo>
                      <a:lnTo>
                        <a:pt x="674" y="1891"/>
                      </a:lnTo>
                      <a:lnTo>
                        <a:pt x="605" y="1865"/>
                      </a:lnTo>
                      <a:lnTo>
                        <a:pt x="535" y="1835"/>
                      </a:lnTo>
                      <a:lnTo>
                        <a:pt x="468" y="1797"/>
                      </a:lnTo>
                      <a:lnTo>
                        <a:pt x="404" y="1755"/>
                      </a:lnTo>
                      <a:lnTo>
                        <a:pt x="342" y="1707"/>
                      </a:lnTo>
                      <a:lnTo>
                        <a:pt x="283" y="1653"/>
                      </a:lnTo>
                      <a:lnTo>
                        <a:pt x="230" y="1594"/>
                      </a:lnTo>
                      <a:lnTo>
                        <a:pt x="182" y="1533"/>
                      </a:lnTo>
                      <a:lnTo>
                        <a:pt x="139" y="1468"/>
                      </a:lnTo>
                      <a:lnTo>
                        <a:pt x="102" y="1401"/>
                      </a:lnTo>
                      <a:lnTo>
                        <a:pt x="71" y="1333"/>
                      </a:lnTo>
                      <a:lnTo>
                        <a:pt x="45" y="1262"/>
                      </a:lnTo>
                      <a:lnTo>
                        <a:pt x="26" y="1190"/>
                      </a:lnTo>
                      <a:lnTo>
                        <a:pt x="11" y="1116"/>
                      </a:lnTo>
                      <a:lnTo>
                        <a:pt x="2" y="1042"/>
                      </a:lnTo>
                      <a:lnTo>
                        <a:pt x="0" y="967"/>
                      </a:lnTo>
                      <a:lnTo>
                        <a:pt x="2" y="894"/>
                      </a:lnTo>
                      <a:lnTo>
                        <a:pt x="11" y="819"/>
                      </a:lnTo>
                      <a:lnTo>
                        <a:pt x="26" y="746"/>
                      </a:lnTo>
                      <a:lnTo>
                        <a:pt x="45" y="674"/>
                      </a:lnTo>
                      <a:lnTo>
                        <a:pt x="71" y="603"/>
                      </a:lnTo>
                      <a:lnTo>
                        <a:pt x="102" y="535"/>
                      </a:lnTo>
                      <a:lnTo>
                        <a:pt x="139" y="468"/>
                      </a:lnTo>
                      <a:lnTo>
                        <a:pt x="182" y="403"/>
                      </a:lnTo>
                      <a:lnTo>
                        <a:pt x="230" y="342"/>
                      </a:lnTo>
                      <a:lnTo>
                        <a:pt x="283" y="283"/>
                      </a:lnTo>
                      <a:lnTo>
                        <a:pt x="342" y="229"/>
                      </a:lnTo>
                      <a:lnTo>
                        <a:pt x="404" y="180"/>
                      </a:lnTo>
                      <a:lnTo>
                        <a:pt x="468" y="138"/>
                      </a:lnTo>
                      <a:lnTo>
                        <a:pt x="535" y="101"/>
                      </a:lnTo>
                      <a:lnTo>
                        <a:pt x="605" y="71"/>
                      </a:lnTo>
                      <a:lnTo>
                        <a:pt x="674" y="45"/>
                      </a:lnTo>
                      <a:lnTo>
                        <a:pt x="748" y="25"/>
                      </a:lnTo>
                      <a:lnTo>
                        <a:pt x="821" y="11"/>
                      </a:lnTo>
                      <a:lnTo>
                        <a:pt x="894" y="2"/>
                      </a:lnTo>
                      <a:lnTo>
                        <a:pt x="969" y="0"/>
                      </a:lnTo>
                      <a:close/>
                    </a:path>
                  </a:pathLst>
                </a:custGeom>
                <a:solidFill>
                  <a:srgbClr val="456492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</p:grpSp>
          <p:grpSp>
            <p:nvGrpSpPr>
              <p:cNvPr id="14346" name="Group 1103"/>
              <p:cNvGrpSpPr/>
              <p:nvPr/>
            </p:nvGrpSpPr>
            <p:grpSpPr>
              <a:xfrm>
                <a:off x="6209695" y="2185287"/>
                <a:ext cx="2359304" cy="2359305"/>
                <a:chOff x="6060796" y="2215297"/>
                <a:chExt cx="2359304" cy="2359305"/>
              </a:xfrm>
            </p:grpSpPr>
            <p:sp>
              <p:nvSpPr>
                <p:cNvPr id="14347" name="Freeform 1021"/>
                <p:cNvSpPr/>
                <p:nvPr/>
              </p:nvSpPr>
              <p:spPr>
                <a:xfrm>
                  <a:off x="6060796" y="2215297"/>
                  <a:ext cx="2359304" cy="2359305"/>
                </a:xfrm>
                <a:custGeom>
                  <a:avLst/>
                  <a:gdLst/>
                  <a:ahLst/>
                  <a:cxnLst>
                    <a:cxn ang="0">
                      <a:pos x="1270838" y="4617"/>
                    </a:cxn>
                    <a:cxn ang="0">
                      <a:pos x="1449748" y="31164"/>
                    </a:cxn>
                    <a:cxn ang="0">
                      <a:pos x="1622887" y="87723"/>
                    </a:cxn>
                    <a:cxn ang="0">
                      <a:pos x="1789100" y="169676"/>
                    </a:cxn>
                    <a:cxn ang="0">
                      <a:pos x="1943771" y="280484"/>
                    </a:cxn>
                    <a:cxn ang="0">
                      <a:pos x="2079973" y="417841"/>
                    </a:cxn>
                    <a:cxn ang="0">
                      <a:pos x="2189628" y="571358"/>
                    </a:cxn>
                    <a:cxn ang="0">
                      <a:pos x="2273888" y="736417"/>
                    </a:cxn>
                    <a:cxn ang="0">
                      <a:pos x="2328139" y="911864"/>
                    </a:cxn>
                    <a:cxn ang="0">
                      <a:pos x="2356995" y="1090774"/>
                    </a:cxn>
                    <a:cxn ang="0">
                      <a:pos x="2359304" y="1180806"/>
                    </a:cxn>
                    <a:cxn ang="0">
                      <a:pos x="2345452" y="1360871"/>
                    </a:cxn>
                    <a:cxn ang="0">
                      <a:pos x="2303899" y="1538626"/>
                    </a:cxn>
                    <a:cxn ang="0">
                      <a:pos x="2235798" y="1708303"/>
                    </a:cxn>
                    <a:cxn ang="0">
                      <a:pos x="2137686" y="1868745"/>
                    </a:cxn>
                    <a:cxn ang="0">
                      <a:pos x="2014180" y="2014181"/>
                    </a:cxn>
                    <a:cxn ang="0">
                      <a:pos x="1867589" y="2139995"/>
                    </a:cxn>
                    <a:cxn ang="0">
                      <a:pos x="1708302" y="2235799"/>
                    </a:cxn>
                    <a:cxn ang="0">
                      <a:pos x="1537472" y="2305054"/>
                    </a:cxn>
                    <a:cxn ang="0">
                      <a:pos x="1360870" y="2346608"/>
                    </a:cxn>
                    <a:cxn ang="0">
                      <a:pos x="1180806" y="2359305"/>
                    </a:cxn>
                    <a:cxn ang="0">
                      <a:pos x="999587" y="2346608"/>
                    </a:cxn>
                    <a:cxn ang="0">
                      <a:pos x="821831" y="2305054"/>
                    </a:cxn>
                    <a:cxn ang="0">
                      <a:pos x="651001" y="2235799"/>
                    </a:cxn>
                    <a:cxn ang="0">
                      <a:pos x="491714" y="2139995"/>
                    </a:cxn>
                    <a:cxn ang="0">
                      <a:pos x="345123" y="2014181"/>
                    </a:cxn>
                    <a:cxn ang="0">
                      <a:pos x="221617" y="1868745"/>
                    </a:cxn>
                    <a:cxn ang="0">
                      <a:pos x="124659" y="1708303"/>
                    </a:cxn>
                    <a:cxn ang="0">
                      <a:pos x="55404" y="1538626"/>
                    </a:cxn>
                    <a:cxn ang="0">
                      <a:pos x="13851" y="1360871"/>
                    </a:cxn>
                    <a:cxn ang="0">
                      <a:pos x="0" y="1180806"/>
                    </a:cxn>
                    <a:cxn ang="0">
                      <a:pos x="13851" y="1000742"/>
                    </a:cxn>
                    <a:cxn ang="0">
                      <a:pos x="55404" y="822986"/>
                    </a:cxn>
                    <a:cxn ang="0">
                      <a:pos x="124659" y="652156"/>
                    </a:cxn>
                    <a:cxn ang="0">
                      <a:pos x="221617" y="492868"/>
                    </a:cxn>
                    <a:cxn ang="0">
                      <a:pos x="345123" y="346277"/>
                    </a:cxn>
                    <a:cxn ang="0">
                      <a:pos x="491714" y="221617"/>
                    </a:cxn>
                    <a:cxn ang="0">
                      <a:pos x="651001" y="125814"/>
                    </a:cxn>
                    <a:cxn ang="0">
                      <a:pos x="821831" y="56558"/>
                    </a:cxn>
                    <a:cxn ang="0">
                      <a:pos x="999587" y="13851"/>
                    </a:cxn>
                    <a:cxn ang="0">
                      <a:pos x="1180806" y="0"/>
                    </a:cxn>
                  </a:cxnLst>
                  <a:pathLst>
                    <a:path w="2044" h="2044">
                      <a:moveTo>
                        <a:pt x="1023" y="0"/>
                      </a:moveTo>
                      <a:lnTo>
                        <a:pt x="1101" y="4"/>
                      </a:lnTo>
                      <a:lnTo>
                        <a:pt x="1179" y="12"/>
                      </a:lnTo>
                      <a:lnTo>
                        <a:pt x="1256" y="27"/>
                      </a:lnTo>
                      <a:lnTo>
                        <a:pt x="1332" y="49"/>
                      </a:lnTo>
                      <a:lnTo>
                        <a:pt x="1406" y="76"/>
                      </a:lnTo>
                      <a:lnTo>
                        <a:pt x="1480" y="109"/>
                      </a:lnTo>
                      <a:lnTo>
                        <a:pt x="1550" y="147"/>
                      </a:lnTo>
                      <a:lnTo>
                        <a:pt x="1618" y="192"/>
                      </a:lnTo>
                      <a:lnTo>
                        <a:pt x="1684" y="243"/>
                      </a:lnTo>
                      <a:lnTo>
                        <a:pt x="1745" y="300"/>
                      </a:lnTo>
                      <a:lnTo>
                        <a:pt x="1802" y="362"/>
                      </a:lnTo>
                      <a:lnTo>
                        <a:pt x="1852" y="427"/>
                      </a:lnTo>
                      <a:lnTo>
                        <a:pt x="1897" y="495"/>
                      </a:lnTo>
                      <a:lnTo>
                        <a:pt x="1937" y="565"/>
                      </a:lnTo>
                      <a:lnTo>
                        <a:pt x="1970" y="638"/>
                      </a:lnTo>
                      <a:lnTo>
                        <a:pt x="1996" y="713"/>
                      </a:lnTo>
                      <a:lnTo>
                        <a:pt x="2017" y="790"/>
                      </a:lnTo>
                      <a:lnTo>
                        <a:pt x="2032" y="867"/>
                      </a:lnTo>
                      <a:lnTo>
                        <a:pt x="2042" y="945"/>
                      </a:lnTo>
                      <a:lnTo>
                        <a:pt x="2044" y="1023"/>
                      </a:lnTo>
                      <a:lnTo>
                        <a:pt x="2044" y="1023"/>
                      </a:lnTo>
                      <a:lnTo>
                        <a:pt x="2042" y="1101"/>
                      </a:lnTo>
                      <a:lnTo>
                        <a:pt x="2032" y="1179"/>
                      </a:lnTo>
                      <a:lnTo>
                        <a:pt x="2017" y="1256"/>
                      </a:lnTo>
                      <a:lnTo>
                        <a:pt x="1996" y="1333"/>
                      </a:lnTo>
                      <a:lnTo>
                        <a:pt x="1970" y="1408"/>
                      </a:lnTo>
                      <a:lnTo>
                        <a:pt x="1937" y="1480"/>
                      </a:lnTo>
                      <a:lnTo>
                        <a:pt x="1897" y="1551"/>
                      </a:lnTo>
                      <a:lnTo>
                        <a:pt x="1852" y="1619"/>
                      </a:lnTo>
                      <a:lnTo>
                        <a:pt x="1802" y="1684"/>
                      </a:lnTo>
                      <a:lnTo>
                        <a:pt x="1745" y="1745"/>
                      </a:lnTo>
                      <a:lnTo>
                        <a:pt x="1684" y="1802"/>
                      </a:lnTo>
                      <a:lnTo>
                        <a:pt x="1618" y="1854"/>
                      </a:lnTo>
                      <a:lnTo>
                        <a:pt x="1550" y="1898"/>
                      </a:lnTo>
                      <a:lnTo>
                        <a:pt x="1480" y="1937"/>
                      </a:lnTo>
                      <a:lnTo>
                        <a:pt x="1406" y="1970"/>
                      </a:lnTo>
                      <a:lnTo>
                        <a:pt x="1332" y="1997"/>
                      </a:lnTo>
                      <a:lnTo>
                        <a:pt x="1256" y="2017"/>
                      </a:lnTo>
                      <a:lnTo>
                        <a:pt x="1179" y="2033"/>
                      </a:lnTo>
                      <a:lnTo>
                        <a:pt x="1101" y="2042"/>
                      </a:lnTo>
                      <a:lnTo>
                        <a:pt x="1023" y="2044"/>
                      </a:lnTo>
                      <a:lnTo>
                        <a:pt x="943" y="2042"/>
                      </a:lnTo>
                      <a:lnTo>
                        <a:pt x="866" y="2033"/>
                      </a:lnTo>
                      <a:lnTo>
                        <a:pt x="788" y="2017"/>
                      </a:lnTo>
                      <a:lnTo>
                        <a:pt x="712" y="1997"/>
                      </a:lnTo>
                      <a:lnTo>
                        <a:pt x="638" y="1970"/>
                      </a:lnTo>
                      <a:lnTo>
                        <a:pt x="564" y="1937"/>
                      </a:lnTo>
                      <a:lnTo>
                        <a:pt x="494" y="1898"/>
                      </a:lnTo>
                      <a:lnTo>
                        <a:pt x="426" y="1854"/>
                      </a:lnTo>
                      <a:lnTo>
                        <a:pt x="362" y="1802"/>
                      </a:lnTo>
                      <a:lnTo>
                        <a:pt x="299" y="1745"/>
                      </a:lnTo>
                      <a:lnTo>
                        <a:pt x="243" y="1684"/>
                      </a:lnTo>
                      <a:lnTo>
                        <a:pt x="192" y="1619"/>
                      </a:lnTo>
                      <a:lnTo>
                        <a:pt x="147" y="1551"/>
                      </a:lnTo>
                      <a:lnTo>
                        <a:pt x="108" y="1480"/>
                      </a:lnTo>
                      <a:lnTo>
                        <a:pt x="75" y="1408"/>
                      </a:lnTo>
                      <a:lnTo>
                        <a:pt x="48" y="1333"/>
                      </a:lnTo>
                      <a:lnTo>
                        <a:pt x="27" y="1256"/>
                      </a:lnTo>
                      <a:lnTo>
                        <a:pt x="12" y="1179"/>
                      </a:lnTo>
                      <a:lnTo>
                        <a:pt x="4" y="1101"/>
                      </a:lnTo>
                      <a:lnTo>
                        <a:pt x="0" y="1023"/>
                      </a:lnTo>
                      <a:lnTo>
                        <a:pt x="4" y="945"/>
                      </a:lnTo>
                      <a:lnTo>
                        <a:pt x="12" y="867"/>
                      </a:lnTo>
                      <a:lnTo>
                        <a:pt x="27" y="790"/>
                      </a:lnTo>
                      <a:lnTo>
                        <a:pt x="48" y="713"/>
                      </a:lnTo>
                      <a:lnTo>
                        <a:pt x="75" y="638"/>
                      </a:lnTo>
                      <a:lnTo>
                        <a:pt x="108" y="565"/>
                      </a:lnTo>
                      <a:lnTo>
                        <a:pt x="147" y="495"/>
                      </a:lnTo>
                      <a:lnTo>
                        <a:pt x="192" y="427"/>
                      </a:lnTo>
                      <a:lnTo>
                        <a:pt x="243" y="362"/>
                      </a:lnTo>
                      <a:lnTo>
                        <a:pt x="299" y="300"/>
                      </a:lnTo>
                      <a:lnTo>
                        <a:pt x="362" y="243"/>
                      </a:lnTo>
                      <a:lnTo>
                        <a:pt x="426" y="192"/>
                      </a:lnTo>
                      <a:lnTo>
                        <a:pt x="494" y="147"/>
                      </a:lnTo>
                      <a:lnTo>
                        <a:pt x="564" y="109"/>
                      </a:lnTo>
                      <a:lnTo>
                        <a:pt x="638" y="76"/>
                      </a:lnTo>
                      <a:lnTo>
                        <a:pt x="712" y="49"/>
                      </a:lnTo>
                      <a:lnTo>
                        <a:pt x="788" y="27"/>
                      </a:lnTo>
                      <a:lnTo>
                        <a:pt x="866" y="12"/>
                      </a:lnTo>
                      <a:lnTo>
                        <a:pt x="943" y="4"/>
                      </a:lnTo>
                      <a:lnTo>
                        <a:pt x="1023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48" name="Freeform 1022"/>
                <p:cNvSpPr/>
                <p:nvPr/>
              </p:nvSpPr>
              <p:spPr>
                <a:xfrm>
                  <a:off x="6123126" y="2277627"/>
                  <a:ext cx="2234644" cy="2236953"/>
                </a:xfrm>
                <a:custGeom>
                  <a:avLst/>
                  <a:gdLst/>
                  <a:ahLst/>
                  <a:cxnLst>
                    <a:cxn ang="0">
                      <a:pos x="1202737" y="2308"/>
                    </a:cxn>
                    <a:cxn ang="0">
                      <a:pos x="1373567" y="30010"/>
                    </a:cxn>
                    <a:cxn ang="0">
                      <a:pos x="1538626" y="81952"/>
                    </a:cxn>
                    <a:cxn ang="0">
                      <a:pos x="1694451" y="160441"/>
                    </a:cxn>
                    <a:cxn ang="0">
                      <a:pos x="1839887" y="265479"/>
                    </a:cxn>
                    <a:cxn ang="0">
                      <a:pos x="1970318" y="394756"/>
                    </a:cxn>
                    <a:cxn ang="0">
                      <a:pos x="2075356" y="540192"/>
                    </a:cxn>
                    <a:cxn ang="0">
                      <a:pos x="2152691" y="698326"/>
                    </a:cxn>
                    <a:cxn ang="0">
                      <a:pos x="2205787" y="863385"/>
                    </a:cxn>
                    <a:cxn ang="0">
                      <a:pos x="2232335" y="1031907"/>
                    </a:cxn>
                    <a:cxn ang="0">
                      <a:pos x="2232335" y="1203891"/>
                    </a:cxn>
                    <a:cxn ang="0">
                      <a:pos x="2205787" y="1373567"/>
                    </a:cxn>
                    <a:cxn ang="0">
                      <a:pos x="2152691" y="1538626"/>
                    </a:cxn>
                    <a:cxn ang="0">
                      <a:pos x="2075356" y="1695605"/>
                    </a:cxn>
                    <a:cxn ang="0">
                      <a:pos x="1970318" y="1842196"/>
                    </a:cxn>
                    <a:cxn ang="0">
                      <a:pos x="1839887" y="1971473"/>
                    </a:cxn>
                    <a:cxn ang="0">
                      <a:pos x="1694451" y="2076511"/>
                    </a:cxn>
                    <a:cxn ang="0">
                      <a:pos x="1538626" y="2155000"/>
                    </a:cxn>
                    <a:cxn ang="0">
                      <a:pos x="1373567" y="2206942"/>
                    </a:cxn>
                    <a:cxn ang="0">
                      <a:pos x="1202737" y="2232335"/>
                    </a:cxn>
                    <a:cxn ang="0">
                      <a:pos x="1031906" y="2232335"/>
                    </a:cxn>
                    <a:cxn ang="0">
                      <a:pos x="861076" y="2206942"/>
                    </a:cxn>
                    <a:cxn ang="0">
                      <a:pos x="696017" y="2155000"/>
                    </a:cxn>
                    <a:cxn ang="0">
                      <a:pos x="540192" y="2076511"/>
                    </a:cxn>
                    <a:cxn ang="0">
                      <a:pos x="394756" y="1971473"/>
                    </a:cxn>
                    <a:cxn ang="0">
                      <a:pos x="264325" y="1842196"/>
                    </a:cxn>
                    <a:cxn ang="0">
                      <a:pos x="160441" y="1695605"/>
                    </a:cxn>
                    <a:cxn ang="0">
                      <a:pos x="81952" y="1538626"/>
                    </a:cxn>
                    <a:cxn ang="0">
                      <a:pos x="28856" y="1373567"/>
                    </a:cxn>
                    <a:cxn ang="0">
                      <a:pos x="2308" y="1203891"/>
                    </a:cxn>
                    <a:cxn ang="0">
                      <a:pos x="2308" y="1031907"/>
                    </a:cxn>
                    <a:cxn ang="0">
                      <a:pos x="28856" y="863385"/>
                    </a:cxn>
                    <a:cxn ang="0">
                      <a:pos x="81952" y="698326"/>
                    </a:cxn>
                    <a:cxn ang="0">
                      <a:pos x="160441" y="540192"/>
                    </a:cxn>
                    <a:cxn ang="0">
                      <a:pos x="264325" y="394756"/>
                    </a:cxn>
                    <a:cxn ang="0">
                      <a:pos x="394756" y="265479"/>
                    </a:cxn>
                    <a:cxn ang="0">
                      <a:pos x="540192" y="160441"/>
                    </a:cxn>
                    <a:cxn ang="0">
                      <a:pos x="696017" y="81952"/>
                    </a:cxn>
                    <a:cxn ang="0">
                      <a:pos x="861076" y="30010"/>
                    </a:cxn>
                    <a:cxn ang="0">
                      <a:pos x="1031906" y="2308"/>
                    </a:cxn>
                  </a:cxnLst>
                  <a:pathLst>
                    <a:path w="1936" h="1938">
                      <a:moveTo>
                        <a:pt x="969" y="0"/>
                      </a:moveTo>
                      <a:lnTo>
                        <a:pt x="1042" y="2"/>
                      </a:lnTo>
                      <a:lnTo>
                        <a:pt x="1117" y="11"/>
                      </a:lnTo>
                      <a:lnTo>
                        <a:pt x="1190" y="26"/>
                      </a:lnTo>
                      <a:lnTo>
                        <a:pt x="1262" y="45"/>
                      </a:lnTo>
                      <a:lnTo>
                        <a:pt x="1333" y="71"/>
                      </a:lnTo>
                      <a:lnTo>
                        <a:pt x="1401" y="103"/>
                      </a:lnTo>
                      <a:lnTo>
                        <a:pt x="1468" y="139"/>
                      </a:lnTo>
                      <a:lnTo>
                        <a:pt x="1533" y="182"/>
                      </a:lnTo>
                      <a:lnTo>
                        <a:pt x="1594" y="230"/>
                      </a:lnTo>
                      <a:lnTo>
                        <a:pt x="1653" y="283"/>
                      </a:lnTo>
                      <a:lnTo>
                        <a:pt x="1707" y="342"/>
                      </a:lnTo>
                      <a:lnTo>
                        <a:pt x="1756" y="404"/>
                      </a:lnTo>
                      <a:lnTo>
                        <a:pt x="1798" y="468"/>
                      </a:lnTo>
                      <a:lnTo>
                        <a:pt x="1835" y="535"/>
                      </a:lnTo>
                      <a:lnTo>
                        <a:pt x="1865" y="605"/>
                      </a:lnTo>
                      <a:lnTo>
                        <a:pt x="1891" y="676"/>
                      </a:lnTo>
                      <a:lnTo>
                        <a:pt x="1911" y="748"/>
                      </a:lnTo>
                      <a:lnTo>
                        <a:pt x="1925" y="821"/>
                      </a:lnTo>
                      <a:lnTo>
                        <a:pt x="1934" y="894"/>
                      </a:lnTo>
                      <a:lnTo>
                        <a:pt x="1936" y="969"/>
                      </a:lnTo>
                      <a:lnTo>
                        <a:pt x="1934" y="1043"/>
                      </a:lnTo>
                      <a:lnTo>
                        <a:pt x="1925" y="1117"/>
                      </a:lnTo>
                      <a:lnTo>
                        <a:pt x="1911" y="1190"/>
                      </a:lnTo>
                      <a:lnTo>
                        <a:pt x="1891" y="1262"/>
                      </a:lnTo>
                      <a:lnTo>
                        <a:pt x="1865" y="1333"/>
                      </a:lnTo>
                      <a:lnTo>
                        <a:pt x="1835" y="1403"/>
                      </a:lnTo>
                      <a:lnTo>
                        <a:pt x="1798" y="1469"/>
                      </a:lnTo>
                      <a:lnTo>
                        <a:pt x="1756" y="1533"/>
                      </a:lnTo>
                      <a:lnTo>
                        <a:pt x="1707" y="1596"/>
                      </a:lnTo>
                      <a:lnTo>
                        <a:pt x="1653" y="1653"/>
                      </a:lnTo>
                      <a:lnTo>
                        <a:pt x="1594" y="1708"/>
                      </a:lnTo>
                      <a:lnTo>
                        <a:pt x="1533" y="1756"/>
                      </a:lnTo>
                      <a:lnTo>
                        <a:pt x="1468" y="1799"/>
                      </a:lnTo>
                      <a:lnTo>
                        <a:pt x="1401" y="1835"/>
                      </a:lnTo>
                      <a:lnTo>
                        <a:pt x="1333" y="1867"/>
                      </a:lnTo>
                      <a:lnTo>
                        <a:pt x="1262" y="1891"/>
                      </a:lnTo>
                      <a:lnTo>
                        <a:pt x="1190" y="1912"/>
                      </a:lnTo>
                      <a:lnTo>
                        <a:pt x="1117" y="1926"/>
                      </a:lnTo>
                      <a:lnTo>
                        <a:pt x="1042" y="1934"/>
                      </a:lnTo>
                      <a:lnTo>
                        <a:pt x="969" y="1938"/>
                      </a:lnTo>
                      <a:lnTo>
                        <a:pt x="894" y="1934"/>
                      </a:lnTo>
                      <a:lnTo>
                        <a:pt x="820" y="1926"/>
                      </a:lnTo>
                      <a:lnTo>
                        <a:pt x="746" y="1912"/>
                      </a:lnTo>
                      <a:lnTo>
                        <a:pt x="674" y="1891"/>
                      </a:lnTo>
                      <a:lnTo>
                        <a:pt x="603" y="1867"/>
                      </a:lnTo>
                      <a:lnTo>
                        <a:pt x="535" y="1835"/>
                      </a:lnTo>
                      <a:lnTo>
                        <a:pt x="468" y="1799"/>
                      </a:lnTo>
                      <a:lnTo>
                        <a:pt x="403" y="1756"/>
                      </a:lnTo>
                      <a:lnTo>
                        <a:pt x="342" y="1708"/>
                      </a:lnTo>
                      <a:lnTo>
                        <a:pt x="283" y="1653"/>
                      </a:lnTo>
                      <a:lnTo>
                        <a:pt x="229" y="1596"/>
                      </a:lnTo>
                      <a:lnTo>
                        <a:pt x="181" y="1533"/>
                      </a:lnTo>
                      <a:lnTo>
                        <a:pt x="139" y="1469"/>
                      </a:lnTo>
                      <a:lnTo>
                        <a:pt x="101" y="1403"/>
                      </a:lnTo>
                      <a:lnTo>
                        <a:pt x="71" y="1333"/>
                      </a:lnTo>
                      <a:lnTo>
                        <a:pt x="45" y="1262"/>
                      </a:lnTo>
                      <a:lnTo>
                        <a:pt x="25" y="1190"/>
                      </a:lnTo>
                      <a:lnTo>
                        <a:pt x="11" y="1117"/>
                      </a:lnTo>
                      <a:lnTo>
                        <a:pt x="2" y="1043"/>
                      </a:lnTo>
                      <a:lnTo>
                        <a:pt x="0" y="969"/>
                      </a:lnTo>
                      <a:lnTo>
                        <a:pt x="2" y="894"/>
                      </a:lnTo>
                      <a:lnTo>
                        <a:pt x="11" y="821"/>
                      </a:lnTo>
                      <a:lnTo>
                        <a:pt x="25" y="748"/>
                      </a:lnTo>
                      <a:lnTo>
                        <a:pt x="45" y="676"/>
                      </a:lnTo>
                      <a:lnTo>
                        <a:pt x="71" y="605"/>
                      </a:lnTo>
                      <a:lnTo>
                        <a:pt x="101" y="535"/>
                      </a:lnTo>
                      <a:lnTo>
                        <a:pt x="139" y="468"/>
                      </a:lnTo>
                      <a:lnTo>
                        <a:pt x="181" y="404"/>
                      </a:lnTo>
                      <a:lnTo>
                        <a:pt x="229" y="342"/>
                      </a:lnTo>
                      <a:lnTo>
                        <a:pt x="283" y="283"/>
                      </a:lnTo>
                      <a:lnTo>
                        <a:pt x="342" y="230"/>
                      </a:lnTo>
                      <a:lnTo>
                        <a:pt x="403" y="182"/>
                      </a:lnTo>
                      <a:lnTo>
                        <a:pt x="468" y="139"/>
                      </a:lnTo>
                      <a:lnTo>
                        <a:pt x="535" y="103"/>
                      </a:lnTo>
                      <a:lnTo>
                        <a:pt x="603" y="71"/>
                      </a:lnTo>
                      <a:lnTo>
                        <a:pt x="674" y="45"/>
                      </a:lnTo>
                      <a:lnTo>
                        <a:pt x="746" y="26"/>
                      </a:lnTo>
                      <a:lnTo>
                        <a:pt x="820" y="11"/>
                      </a:lnTo>
                      <a:lnTo>
                        <a:pt x="894" y="2"/>
                      </a:lnTo>
                      <a:lnTo>
                        <a:pt x="969" y="0"/>
                      </a:lnTo>
                      <a:close/>
                    </a:path>
                  </a:pathLst>
                </a:custGeom>
                <a:solidFill>
                  <a:srgbClr val="456492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</p:grpSp>
          <p:grpSp>
            <p:nvGrpSpPr>
              <p:cNvPr id="14349" name="Group 19425"/>
              <p:cNvGrpSpPr/>
              <p:nvPr/>
            </p:nvGrpSpPr>
            <p:grpSpPr>
              <a:xfrm>
                <a:off x="4948090" y="1102592"/>
                <a:ext cx="2359304" cy="2673263"/>
                <a:chOff x="4948090" y="1102592"/>
                <a:chExt cx="2359304" cy="2673263"/>
              </a:xfrm>
            </p:grpSpPr>
            <p:sp>
              <p:nvSpPr>
                <p:cNvPr id="14350" name="Freeform 1023"/>
                <p:cNvSpPr/>
                <p:nvPr/>
              </p:nvSpPr>
              <p:spPr>
                <a:xfrm>
                  <a:off x="4948090" y="1102592"/>
                  <a:ext cx="2359304" cy="2359305"/>
                </a:xfrm>
                <a:custGeom>
                  <a:avLst/>
                  <a:gdLst/>
                  <a:ahLst/>
                  <a:cxnLst>
                    <a:cxn ang="0">
                      <a:pos x="1269684" y="3462"/>
                    </a:cxn>
                    <a:cxn ang="0">
                      <a:pos x="1449748" y="31164"/>
                    </a:cxn>
                    <a:cxn ang="0">
                      <a:pos x="1622887" y="86569"/>
                    </a:cxn>
                    <a:cxn ang="0">
                      <a:pos x="1787946" y="169676"/>
                    </a:cxn>
                    <a:cxn ang="0">
                      <a:pos x="1941462" y="279330"/>
                    </a:cxn>
                    <a:cxn ang="0">
                      <a:pos x="2078819" y="416687"/>
                    </a:cxn>
                    <a:cxn ang="0">
                      <a:pos x="2189628" y="570203"/>
                    </a:cxn>
                    <a:cxn ang="0">
                      <a:pos x="2273888" y="736417"/>
                    </a:cxn>
                    <a:cxn ang="0">
                      <a:pos x="2328139" y="909555"/>
                    </a:cxn>
                    <a:cxn ang="0">
                      <a:pos x="2354686" y="1088466"/>
                    </a:cxn>
                    <a:cxn ang="0">
                      <a:pos x="2354686" y="1270838"/>
                    </a:cxn>
                    <a:cxn ang="0">
                      <a:pos x="2328139" y="1449749"/>
                    </a:cxn>
                    <a:cxn ang="0">
                      <a:pos x="2273888" y="1624042"/>
                    </a:cxn>
                    <a:cxn ang="0">
                      <a:pos x="2189628" y="1790255"/>
                    </a:cxn>
                    <a:cxn ang="0">
                      <a:pos x="2078819" y="1943771"/>
                    </a:cxn>
                    <a:cxn ang="0">
                      <a:pos x="1941462" y="2079974"/>
                    </a:cxn>
                    <a:cxn ang="0">
                      <a:pos x="1787946" y="2190783"/>
                    </a:cxn>
                    <a:cxn ang="0">
                      <a:pos x="1622887" y="2273889"/>
                    </a:cxn>
                    <a:cxn ang="0">
                      <a:pos x="1449748" y="2328140"/>
                    </a:cxn>
                    <a:cxn ang="0">
                      <a:pos x="1269684" y="2356996"/>
                    </a:cxn>
                    <a:cxn ang="0">
                      <a:pos x="1088465" y="2356996"/>
                    </a:cxn>
                    <a:cxn ang="0">
                      <a:pos x="909555" y="2328140"/>
                    </a:cxn>
                    <a:cxn ang="0">
                      <a:pos x="735262" y="2273889"/>
                    </a:cxn>
                    <a:cxn ang="0">
                      <a:pos x="570203" y="2190783"/>
                    </a:cxn>
                    <a:cxn ang="0">
                      <a:pos x="415532" y="2079974"/>
                    </a:cxn>
                    <a:cxn ang="0">
                      <a:pos x="279330" y="1943771"/>
                    </a:cxn>
                    <a:cxn ang="0">
                      <a:pos x="169675" y="1790255"/>
                    </a:cxn>
                    <a:cxn ang="0">
                      <a:pos x="86569" y="1624042"/>
                    </a:cxn>
                    <a:cxn ang="0">
                      <a:pos x="31164" y="1449749"/>
                    </a:cxn>
                    <a:cxn ang="0">
                      <a:pos x="2308" y="1270838"/>
                    </a:cxn>
                    <a:cxn ang="0">
                      <a:pos x="2308" y="1088466"/>
                    </a:cxn>
                    <a:cxn ang="0">
                      <a:pos x="31164" y="909555"/>
                    </a:cxn>
                    <a:cxn ang="0">
                      <a:pos x="86569" y="736417"/>
                    </a:cxn>
                    <a:cxn ang="0">
                      <a:pos x="169675" y="570203"/>
                    </a:cxn>
                    <a:cxn ang="0">
                      <a:pos x="279330" y="416687"/>
                    </a:cxn>
                    <a:cxn ang="0">
                      <a:pos x="415532" y="279330"/>
                    </a:cxn>
                    <a:cxn ang="0">
                      <a:pos x="570203" y="169676"/>
                    </a:cxn>
                    <a:cxn ang="0">
                      <a:pos x="735262" y="86569"/>
                    </a:cxn>
                    <a:cxn ang="0">
                      <a:pos x="909555" y="31164"/>
                    </a:cxn>
                    <a:cxn ang="0">
                      <a:pos x="1088465" y="3462"/>
                    </a:cxn>
                  </a:cxnLst>
                  <a:pathLst>
                    <a:path w="2044" h="2044">
                      <a:moveTo>
                        <a:pt x="1021" y="0"/>
                      </a:moveTo>
                      <a:lnTo>
                        <a:pt x="1100" y="3"/>
                      </a:lnTo>
                      <a:lnTo>
                        <a:pt x="1178" y="12"/>
                      </a:lnTo>
                      <a:lnTo>
                        <a:pt x="1256" y="27"/>
                      </a:lnTo>
                      <a:lnTo>
                        <a:pt x="1332" y="48"/>
                      </a:lnTo>
                      <a:lnTo>
                        <a:pt x="1406" y="75"/>
                      </a:lnTo>
                      <a:lnTo>
                        <a:pt x="1480" y="108"/>
                      </a:lnTo>
                      <a:lnTo>
                        <a:pt x="1549" y="147"/>
                      </a:lnTo>
                      <a:lnTo>
                        <a:pt x="1618" y="192"/>
                      </a:lnTo>
                      <a:lnTo>
                        <a:pt x="1682" y="242"/>
                      </a:lnTo>
                      <a:lnTo>
                        <a:pt x="1745" y="300"/>
                      </a:lnTo>
                      <a:lnTo>
                        <a:pt x="1801" y="361"/>
                      </a:lnTo>
                      <a:lnTo>
                        <a:pt x="1852" y="427"/>
                      </a:lnTo>
                      <a:lnTo>
                        <a:pt x="1897" y="494"/>
                      </a:lnTo>
                      <a:lnTo>
                        <a:pt x="1937" y="565"/>
                      </a:lnTo>
                      <a:lnTo>
                        <a:pt x="1970" y="638"/>
                      </a:lnTo>
                      <a:lnTo>
                        <a:pt x="1996" y="713"/>
                      </a:lnTo>
                      <a:lnTo>
                        <a:pt x="2017" y="788"/>
                      </a:lnTo>
                      <a:lnTo>
                        <a:pt x="2032" y="865"/>
                      </a:lnTo>
                      <a:lnTo>
                        <a:pt x="2040" y="943"/>
                      </a:lnTo>
                      <a:lnTo>
                        <a:pt x="2044" y="1023"/>
                      </a:lnTo>
                      <a:lnTo>
                        <a:pt x="2040" y="1101"/>
                      </a:lnTo>
                      <a:lnTo>
                        <a:pt x="2032" y="1179"/>
                      </a:lnTo>
                      <a:lnTo>
                        <a:pt x="2017" y="1256"/>
                      </a:lnTo>
                      <a:lnTo>
                        <a:pt x="1996" y="1332"/>
                      </a:lnTo>
                      <a:lnTo>
                        <a:pt x="1970" y="1407"/>
                      </a:lnTo>
                      <a:lnTo>
                        <a:pt x="1937" y="1480"/>
                      </a:lnTo>
                      <a:lnTo>
                        <a:pt x="1897" y="1551"/>
                      </a:lnTo>
                      <a:lnTo>
                        <a:pt x="1852" y="1618"/>
                      </a:lnTo>
                      <a:lnTo>
                        <a:pt x="1801" y="1684"/>
                      </a:lnTo>
                      <a:lnTo>
                        <a:pt x="1745" y="1745"/>
                      </a:lnTo>
                      <a:lnTo>
                        <a:pt x="1682" y="1802"/>
                      </a:lnTo>
                      <a:lnTo>
                        <a:pt x="1618" y="1852"/>
                      </a:lnTo>
                      <a:lnTo>
                        <a:pt x="1549" y="1898"/>
                      </a:lnTo>
                      <a:lnTo>
                        <a:pt x="1480" y="1937"/>
                      </a:lnTo>
                      <a:lnTo>
                        <a:pt x="1406" y="1970"/>
                      </a:lnTo>
                      <a:lnTo>
                        <a:pt x="1332" y="1997"/>
                      </a:lnTo>
                      <a:lnTo>
                        <a:pt x="1256" y="2017"/>
                      </a:lnTo>
                      <a:lnTo>
                        <a:pt x="1178" y="2032"/>
                      </a:lnTo>
                      <a:lnTo>
                        <a:pt x="1100" y="2042"/>
                      </a:lnTo>
                      <a:lnTo>
                        <a:pt x="1021" y="2044"/>
                      </a:lnTo>
                      <a:lnTo>
                        <a:pt x="943" y="2042"/>
                      </a:lnTo>
                      <a:lnTo>
                        <a:pt x="865" y="2032"/>
                      </a:lnTo>
                      <a:lnTo>
                        <a:pt x="788" y="2017"/>
                      </a:lnTo>
                      <a:lnTo>
                        <a:pt x="712" y="1997"/>
                      </a:lnTo>
                      <a:lnTo>
                        <a:pt x="637" y="1970"/>
                      </a:lnTo>
                      <a:lnTo>
                        <a:pt x="564" y="1937"/>
                      </a:lnTo>
                      <a:lnTo>
                        <a:pt x="494" y="1898"/>
                      </a:lnTo>
                      <a:lnTo>
                        <a:pt x="425" y="1852"/>
                      </a:lnTo>
                      <a:lnTo>
                        <a:pt x="360" y="1802"/>
                      </a:lnTo>
                      <a:lnTo>
                        <a:pt x="299" y="1745"/>
                      </a:lnTo>
                      <a:lnTo>
                        <a:pt x="242" y="1684"/>
                      </a:lnTo>
                      <a:lnTo>
                        <a:pt x="192" y="1618"/>
                      </a:lnTo>
                      <a:lnTo>
                        <a:pt x="147" y="1551"/>
                      </a:lnTo>
                      <a:lnTo>
                        <a:pt x="108" y="1480"/>
                      </a:lnTo>
                      <a:lnTo>
                        <a:pt x="75" y="1407"/>
                      </a:lnTo>
                      <a:lnTo>
                        <a:pt x="48" y="1332"/>
                      </a:lnTo>
                      <a:lnTo>
                        <a:pt x="27" y="1256"/>
                      </a:lnTo>
                      <a:lnTo>
                        <a:pt x="11" y="1179"/>
                      </a:lnTo>
                      <a:lnTo>
                        <a:pt x="2" y="1101"/>
                      </a:lnTo>
                      <a:lnTo>
                        <a:pt x="0" y="1023"/>
                      </a:lnTo>
                      <a:lnTo>
                        <a:pt x="2" y="943"/>
                      </a:lnTo>
                      <a:lnTo>
                        <a:pt x="11" y="865"/>
                      </a:lnTo>
                      <a:lnTo>
                        <a:pt x="27" y="788"/>
                      </a:lnTo>
                      <a:lnTo>
                        <a:pt x="48" y="713"/>
                      </a:lnTo>
                      <a:lnTo>
                        <a:pt x="75" y="638"/>
                      </a:lnTo>
                      <a:lnTo>
                        <a:pt x="108" y="565"/>
                      </a:lnTo>
                      <a:lnTo>
                        <a:pt x="147" y="494"/>
                      </a:lnTo>
                      <a:lnTo>
                        <a:pt x="192" y="427"/>
                      </a:lnTo>
                      <a:lnTo>
                        <a:pt x="242" y="361"/>
                      </a:lnTo>
                      <a:lnTo>
                        <a:pt x="299" y="300"/>
                      </a:lnTo>
                      <a:lnTo>
                        <a:pt x="360" y="242"/>
                      </a:lnTo>
                      <a:lnTo>
                        <a:pt x="425" y="192"/>
                      </a:lnTo>
                      <a:lnTo>
                        <a:pt x="494" y="147"/>
                      </a:lnTo>
                      <a:lnTo>
                        <a:pt x="564" y="108"/>
                      </a:lnTo>
                      <a:lnTo>
                        <a:pt x="637" y="75"/>
                      </a:lnTo>
                      <a:lnTo>
                        <a:pt x="712" y="48"/>
                      </a:lnTo>
                      <a:lnTo>
                        <a:pt x="788" y="27"/>
                      </a:lnTo>
                      <a:lnTo>
                        <a:pt x="865" y="12"/>
                      </a:lnTo>
                      <a:lnTo>
                        <a:pt x="943" y="3"/>
                      </a:lnTo>
                      <a:lnTo>
                        <a:pt x="1021" y="0"/>
                      </a:lnTo>
                      <a:close/>
                    </a:path>
                  </a:pathLst>
                </a:custGeom>
                <a:solidFill>
                  <a:srgbClr val="D6E6DC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51" name="Freeform 1025"/>
                <p:cNvSpPr/>
                <p:nvPr/>
              </p:nvSpPr>
              <p:spPr>
                <a:xfrm>
                  <a:off x="4948090" y="2195675"/>
                  <a:ext cx="1183115" cy="1247754"/>
                </a:xfrm>
                <a:custGeom>
                  <a:avLst/>
                  <a:gdLst/>
                  <a:ahLst/>
                  <a:cxnLst>
                    <a:cxn ang="0">
                      <a:pos x="4617" y="0"/>
                    </a:cxn>
                    <a:cxn ang="0">
                      <a:pos x="94649" y="3462"/>
                    </a:cxn>
                    <a:cxn ang="0">
                      <a:pos x="184681" y="13851"/>
                    </a:cxn>
                    <a:cxn ang="0">
                      <a:pos x="273559" y="31164"/>
                    </a:cxn>
                    <a:cxn ang="0">
                      <a:pos x="361282" y="55404"/>
                    </a:cxn>
                    <a:cxn ang="0">
                      <a:pos x="446698" y="86569"/>
                    </a:cxn>
                    <a:cxn ang="0">
                      <a:pos x="532113" y="124659"/>
                    </a:cxn>
                    <a:cxn ang="0">
                      <a:pos x="612911" y="169676"/>
                    </a:cxn>
                    <a:cxn ang="0">
                      <a:pos x="691400" y="221617"/>
                    </a:cxn>
                    <a:cxn ang="0">
                      <a:pos x="767581" y="279330"/>
                    </a:cxn>
                    <a:cxn ang="0">
                      <a:pos x="837991" y="345123"/>
                    </a:cxn>
                    <a:cxn ang="0">
                      <a:pos x="903784" y="416687"/>
                    </a:cxn>
                    <a:cxn ang="0">
                      <a:pos x="961497" y="490560"/>
                    </a:cxn>
                    <a:cxn ang="0">
                      <a:pos x="1013438" y="570203"/>
                    </a:cxn>
                    <a:cxn ang="0">
                      <a:pos x="1059609" y="652156"/>
                    </a:cxn>
                    <a:cxn ang="0">
                      <a:pos x="1097699" y="735262"/>
                    </a:cxn>
                    <a:cxn ang="0">
                      <a:pos x="1127710" y="821832"/>
                    </a:cxn>
                    <a:cxn ang="0">
                      <a:pos x="1151950" y="909556"/>
                    </a:cxn>
                    <a:cxn ang="0">
                      <a:pos x="1169263" y="998434"/>
                    </a:cxn>
                    <a:cxn ang="0">
                      <a:pos x="1180806" y="1088466"/>
                    </a:cxn>
                    <a:cxn ang="0">
                      <a:pos x="1183115" y="1179652"/>
                    </a:cxn>
                    <a:cxn ang="0">
                      <a:pos x="1180806" y="1247754"/>
                    </a:cxn>
                    <a:cxn ang="0">
                      <a:pos x="1176189" y="1247754"/>
                    </a:cxn>
                    <a:cxn ang="0">
                      <a:pos x="1130019" y="1247754"/>
                    </a:cxn>
                    <a:cxn ang="0">
                      <a:pos x="1067689" y="1247754"/>
                    </a:cxn>
                    <a:cxn ang="0">
                      <a:pos x="1005359" y="1246599"/>
                    </a:cxn>
                    <a:cxn ang="0">
                      <a:pos x="943029" y="1240828"/>
                    </a:cxn>
                    <a:cxn ang="0">
                      <a:pos x="881853" y="1228131"/>
                    </a:cxn>
                    <a:cxn ang="0">
                      <a:pos x="798746" y="1202737"/>
                    </a:cxn>
                    <a:cxn ang="0">
                      <a:pos x="716794" y="1171572"/>
                    </a:cxn>
                    <a:cxn ang="0">
                      <a:pos x="635996" y="1133482"/>
                    </a:cxn>
                    <a:cxn ang="0">
                      <a:pos x="558661" y="1090774"/>
                    </a:cxn>
                    <a:cxn ang="0">
                      <a:pos x="483634" y="1041141"/>
                    </a:cxn>
                    <a:cxn ang="0">
                      <a:pos x="413224" y="984582"/>
                    </a:cxn>
                    <a:cxn ang="0">
                      <a:pos x="345123" y="921098"/>
                    </a:cxn>
                    <a:cxn ang="0">
                      <a:pos x="283947" y="855305"/>
                    </a:cxn>
                    <a:cxn ang="0">
                      <a:pos x="228543" y="786050"/>
                    </a:cxn>
                    <a:cxn ang="0">
                      <a:pos x="178910" y="712177"/>
                    </a:cxn>
                    <a:cxn ang="0">
                      <a:pos x="135048" y="635996"/>
                    </a:cxn>
                    <a:cxn ang="0">
                      <a:pos x="96957" y="558661"/>
                    </a:cxn>
                    <a:cxn ang="0">
                      <a:pos x="65792" y="480171"/>
                    </a:cxn>
                    <a:cxn ang="0">
                      <a:pos x="40399" y="398219"/>
                    </a:cxn>
                    <a:cxn ang="0">
                      <a:pos x="20776" y="315112"/>
                    </a:cxn>
                    <a:cxn ang="0">
                      <a:pos x="8079" y="232006"/>
                    </a:cxn>
                    <a:cxn ang="0">
                      <a:pos x="1154" y="146590"/>
                    </a:cxn>
                    <a:cxn ang="0">
                      <a:pos x="0" y="62329"/>
                    </a:cxn>
                    <a:cxn ang="0">
                      <a:pos x="2308" y="0"/>
                    </a:cxn>
                    <a:cxn ang="0">
                      <a:pos x="4617" y="0"/>
                    </a:cxn>
                  </a:cxnLst>
                  <a:pathLst>
                    <a:path w="1025" h="1081">
                      <a:moveTo>
                        <a:pt x="4" y="0"/>
                      </a:moveTo>
                      <a:lnTo>
                        <a:pt x="82" y="3"/>
                      </a:lnTo>
                      <a:lnTo>
                        <a:pt x="160" y="12"/>
                      </a:lnTo>
                      <a:lnTo>
                        <a:pt x="237" y="27"/>
                      </a:lnTo>
                      <a:lnTo>
                        <a:pt x="313" y="48"/>
                      </a:lnTo>
                      <a:lnTo>
                        <a:pt x="387" y="75"/>
                      </a:lnTo>
                      <a:lnTo>
                        <a:pt x="461" y="108"/>
                      </a:lnTo>
                      <a:lnTo>
                        <a:pt x="531" y="147"/>
                      </a:lnTo>
                      <a:lnTo>
                        <a:pt x="599" y="192"/>
                      </a:lnTo>
                      <a:lnTo>
                        <a:pt x="665" y="242"/>
                      </a:lnTo>
                      <a:lnTo>
                        <a:pt x="726" y="299"/>
                      </a:lnTo>
                      <a:lnTo>
                        <a:pt x="783" y="361"/>
                      </a:lnTo>
                      <a:lnTo>
                        <a:pt x="833" y="425"/>
                      </a:lnTo>
                      <a:lnTo>
                        <a:pt x="878" y="494"/>
                      </a:lnTo>
                      <a:lnTo>
                        <a:pt x="918" y="565"/>
                      </a:lnTo>
                      <a:lnTo>
                        <a:pt x="951" y="637"/>
                      </a:lnTo>
                      <a:lnTo>
                        <a:pt x="977" y="712"/>
                      </a:lnTo>
                      <a:lnTo>
                        <a:pt x="998" y="788"/>
                      </a:lnTo>
                      <a:lnTo>
                        <a:pt x="1013" y="865"/>
                      </a:lnTo>
                      <a:lnTo>
                        <a:pt x="1023" y="943"/>
                      </a:lnTo>
                      <a:lnTo>
                        <a:pt x="1025" y="1022"/>
                      </a:lnTo>
                      <a:lnTo>
                        <a:pt x="1023" y="1081"/>
                      </a:lnTo>
                      <a:lnTo>
                        <a:pt x="1019" y="1081"/>
                      </a:lnTo>
                      <a:lnTo>
                        <a:pt x="979" y="1081"/>
                      </a:lnTo>
                      <a:lnTo>
                        <a:pt x="925" y="1081"/>
                      </a:lnTo>
                      <a:lnTo>
                        <a:pt x="871" y="1080"/>
                      </a:lnTo>
                      <a:lnTo>
                        <a:pt x="817" y="1075"/>
                      </a:lnTo>
                      <a:lnTo>
                        <a:pt x="764" y="1064"/>
                      </a:lnTo>
                      <a:lnTo>
                        <a:pt x="692" y="1042"/>
                      </a:lnTo>
                      <a:lnTo>
                        <a:pt x="621" y="1015"/>
                      </a:lnTo>
                      <a:lnTo>
                        <a:pt x="551" y="982"/>
                      </a:lnTo>
                      <a:lnTo>
                        <a:pt x="484" y="945"/>
                      </a:lnTo>
                      <a:lnTo>
                        <a:pt x="419" y="902"/>
                      </a:lnTo>
                      <a:lnTo>
                        <a:pt x="358" y="853"/>
                      </a:lnTo>
                      <a:lnTo>
                        <a:pt x="299" y="798"/>
                      </a:lnTo>
                      <a:lnTo>
                        <a:pt x="246" y="741"/>
                      </a:lnTo>
                      <a:lnTo>
                        <a:pt x="198" y="681"/>
                      </a:lnTo>
                      <a:lnTo>
                        <a:pt x="155" y="617"/>
                      </a:lnTo>
                      <a:lnTo>
                        <a:pt x="117" y="551"/>
                      </a:lnTo>
                      <a:lnTo>
                        <a:pt x="84" y="484"/>
                      </a:lnTo>
                      <a:lnTo>
                        <a:pt x="57" y="416"/>
                      </a:lnTo>
                      <a:lnTo>
                        <a:pt x="35" y="345"/>
                      </a:lnTo>
                      <a:lnTo>
                        <a:pt x="18" y="273"/>
                      </a:lnTo>
                      <a:lnTo>
                        <a:pt x="7" y="201"/>
                      </a:lnTo>
                      <a:lnTo>
                        <a:pt x="1" y="127"/>
                      </a:lnTo>
                      <a:lnTo>
                        <a:pt x="0" y="54"/>
                      </a:lnTo>
                      <a:lnTo>
                        <a:pt x="2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D6E6DC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52" name="Freeform 1026"/>
                <p:cNvSpPr/>
                <p:nvPr/>
              </p:nvSpPr>
              <p:spPr>
                <a:xfrm>
                  <a:off x="4948090" y="2258005"/>
                  <a:ext cx="1120785" cy="1185424"/>
                </a:xfrm>
                <a:custGeom>
                  <a:avLst/>
                  <a:gdLst/>
                  <a:ahLst/>
                  <a:cxnLst>
                    <a:cxn ang="0">
                      <a:pos x="4617" y="0"/>
                    </a:cxn>
                    <a:cxn ang="0">
                      <a:pos x="88877" y="2308"/>
                    </a:cxn>
                    <a:cxn ang="0">
                      <a:pos x="175447" y="12696"/>
                    </a:cxn>
                    <a:cxn ang="0">
                      <a:pos x="259708" y="27702"/>
                    </a:cxn>
                    <a:cxn ang="0">
                      <a:pos x="342814" y="51941"/>
                    </a:cxn>
                    <a:cxn ang="0">
                      <a:pos x="424767" y="81952"/>
                    </a:cxn>
                    <a:cxn ang="0">
                      <a:pos x="503256" y="116580"/>
                    </a:cxn>
                    <a:cxn ang="0">
                      <a:pos x="580592" y="159287"/>
                    </a:cxn>
                    <a:cxn ang="0">
                      <a:pos x="655618" y="208920"/>
                    </a:cxn>
                    <a:cxn ang="0">
                      <a:pos x="726028" y="265479"/>
                    </a:cxn>
                    <a:cxn ang="0">
                      <a:pos x="794129" y="326655"/>
                    </a:cxn>
                    <a:cxn ang="0">
                      <a:pos x="856459" y="394756"/>
                    </a:cxn>
                    <a:cxn ang="0">
                      <a:pos x="913018" y="465166"/>
                    </a:cxn>
                    <a:cxn ang="0">
                      <a:pos x="961497" y="540193"/>
                    </a:cxn>
                    <a:cxn ang="0">
                      <a:pos x="1004204" y="616374"/>
                    </a:cxn>
                    <a:cxn ang="0">
                      <a:pos x="1038832" y="696018"/>
                    </a:cxn>
                    <a:cxn ang="0">
                      <a:pos x="1068843" y="777970"/>
                    </a:cxn>
                    <a:cxn ang="0">
                      <a:pos x="1091928" y="861077"/>
                    </a:cxn>
                    <a:cxn ang="0">
                      <a:pos x="1108088" y="946492"/>
                    </a:cxn>
                    <a:cxn ang="0">
                      <a:pos x="1118476" y="1030753"/>
                    </a:cxn>
                    <a:cxn ang="0">
                      <a:pos x="1120785" y="1117322"/>
                    </a:cxn>
                    <a:cxn ang="0">
                      <a:pos x="1118476" y="1185424"/>
                    </a:cxn>
                    <a:cxn ang="0">
                      <a:pos x="1067689" y="1185424"/>
                    </a:cxn>
                    <a:cxn ang="0">
                      <a:pos x="1005359" y="1184269"/>
                    </a:cxn>
                    <a:cxn ang="0">
                      <a:pos x="943029" y="1178498"/>
                    </a:cxn>
                    <a:cxn ang="0">
                      <a:pos x="881853" y="1165801"/>
                    </a:cxn>
                    <a:cxn ang="0">
                      <a:pos x="798746" y="1140407"/>
                    </a:cxn>
                    <a:cxn ang="0">
                      <a:pos x="716794" y="1109242"/>
                    </a:cxn>
                    <a:cxn ang="0">
                      <a:pos x="635996" y="1071152"/>
                    </a:cxn>
                    <a:cxn ang="0">
                      <a:pos x="558661" y="1028444"/>
                    </a:cxn>
                    <a:cxn ang="0">
                      <a:pos x="483634" y="978811"/>
                    </a:cxn>
                    <a:cxn ang="0">
                      <a:pos x="413224" y="922252"/>
                    </a:cxn>
                    <a:cxn ang="0">
                      <a:pos x="345123" y="858768"/>
                    </a:cxn>
                    <a:cxn ang="0">
                      <a:pos x="283947" y="792975"/>
                    </a:cxn>
                    <a:cxn ang="0">
                      <a:pos x="228543" y="723720"/>
                    </a:cxn>
                    <a:cxn ang="0">
                      <a:pos x="178910" y="649847"/>
                    </a:cxn>
                    <a:cxn ang="0">
                      <a:pos x="135048" y="573666"/>
                    </a:cxn>
                    <a:cxn ang="0">
                      <a:pos x="96957" y="496331"/>
                    </a:cxn>
                    <a:cxn ang="0">
                      <a:pos x="65792" y="417841"/>
                    </a:cxn>
                    <a:cxn ang="0">
                      <a:pos x="40399" y="335889"/>
                    </a:cxn>
                    <a:cxn ang="0">
                      <a:pos x="20776" y="252782"/>
                    </a:cxn>
                    <a:cxn ang="0">
                      <a:pos x="8079" y="169676"/>
                    </a:cxn>
                    <a:cxn ang="0">
                      <a:pos x="1154" y="8426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4617" y="0"/>
                    </a:cxn>
                  </a:cxnLst>
                  <a:pathLst>
                    <a:path w="971" h="1027">
                      <a:moveTo>
                        <a:pt x="4" y="0"/>
                      </a:moveTo>
                      <a:lnTo>
                        <a:pt x="77" y="2"/>
                      </a:lnTo>
                      <a:lnTo>
                        <a:pt x="152" y="11"/>
                      </a:lnTo>
                      <a:lnTo>
                        <a:pt x="225" y="24"/>
                      </a:lnTo>
                      <a:lnTo>
                        <a:pt x="297" y="45"/>
                      </a:lnTo>
                      <a:lnTo>
                        <a:pt x="368" y="71"/>
                      </a:lnTo>
                      <a:lnTo>
                        <a:pt x="436" y="101"/>
                      </a:lnTo>
                      <a:lnTo>
                        <a:pt x="503" y="138"/>
                      </a:lnTo>
                      <a:lnTo>
                        <a:pt x="568" y="181"/>
                      </a:lnTo>
                      <a:lnTo>
                        <a:pt x="629" y="230"/>
                      </a:lnTo>
                      <a:lnTo>
                        <a:pt x="688" y="283"/>
                      </a:lnTo>
                      <a:lnTo>
                        <a:pt x="742" y="342"/>
                      </a:lnTo>
                      <a:lnTo>
                        <a:pt x="791" y="403"/>
                      </a:lnTo>
                      <a:lnTo>
                        <a:pt x="833" y="468"/>
                      </a:lnTo>
                      <a:lnTo>
                        <a:pt x="870" y="534"/>
                      </a:lnTo>
                      <a:lnTo>
                        <a:pt x="900" y="603"/>
                      </a:lnTo>
                      <a:lnTo>
                        <a:pt x="926" y="674"/>
                      </a:lnTo>
                      <a:lnTo>
                        <a:pt x="946" y="746"/>
                      </a:lnTo>
                      <a:lnTo>
                        <a:pt x="960" y="820"/>
                      </a:lnTo>
                      <a:lnTo>
                        <a:pt x="969" y="893"/>
                      </a:lnTo>
                      <a:lnTo>
                        <a:pt x="971" y="968"/>
                      </a:lnTo>
                      <a:lnTo>
                        <a:pt x="969" y="1027"/>
                      </a:lnTo>
                      <a:lnTo>
                        <a:pt x="925" y="1027"/>
                      </a:lnTo>
                      <a:lnTo>
                        <a:pt x="871" y="1026"/>
                      </a:lnTo>
                      <a:lnTo>
                        <a:pt x="817" y="1021"/>
                      </a:lnTo>
                      <a:lnTo>
                        <a:pt x="764" y="1010"/>
                      </a:lnTo>
                      <a:lnTo>
                        <a:pt x="692" y="988"/>
                      </a:lnTo>
                      <a:lnTo>
                        <a:pt x="621" y="961"/>
                      </a:lnTo>
                      <a:lnTo>
                        <a:pt x="551" y="928"/>
                      </a:lnTo>
                      <a:lnTo>
                        <a:pt x="484" y="891"/>
                      </a:lnTo>
                      <a:lnTo>
                        <a:pt x="419" y="848"/>
                      </a:lnTo>
                      <a:lnTo>
                        <a:pt x="358" y="799"/>
                      </a:lnTo>
                      <a:lnTo>
                        <a:pt x="299" y="744"/>
                      </a:lnTo>
                      <a:lnTo>
                        <a:pt x="246" y="687"/>
                      </a:lnTo>
                      <a:lnTo>
                        <a:pt x="198" y="627"/>
                      </a:lnTo>
                      <a:lnTo>
                        <a:pt x="155" y="563"/>
                      </a:lnTo>
                      <a:lnTo>
                        <a:pt x="117" y="497"/>
                      </a:lnTo>
                      <a:lnTo>
                        <a:pt x="84" y="430"/>
                      </a:lnTo>
                      <a:lnTo>
                        <a:pt x="57" y="362"/>
                      </a:lnTo>
                      <a:lnTo>
                        <a:pt x="35" y="291"/>
                      </a:lnTo>
                      <a:lnTo>
                        <a:pt x="18" y="219"/>
                      </a:lnTo>
                      <a:lnTo>
                        <a:pt x="7" y="147"/>
                      </a:lnTo>
                      <a:lnTo>
                        <a:pt x="1" y="73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0"/>
                      </a:lnTo>
                      <a:close/>
                    </a:path>
                  </a:pathLst>
                </a:custGeom>
                <a:solidFill>
                  <a:srgbClr val="D6E6DC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53" name="Freeform 1027"/>
                <p:cNvSpPr/>
                <p:nvPr/>
              </p:nvSpPr>
              <p:spPr>
                <a:xfrm>
                  <a:off x="5320916" y="3400721"/>
                  <a:ext cx="817215" cy="375134"/>
                </a:xfrm>
                <a:custGeom>
                  <a:avLst/>
                  <a:gdLst/>
                  <a:ahLst/>
                  <a:cxnLst>
                    <a:cxn ang="0">
                      <a:pos x="810289" y="0"/>
                    </a:cxn>
                    <a:cxn ang="0">
                      <a:pos x="817215" y="60021"/>
                    </a:cxn>
                    <a:cxn ang="0">
                      <a:pos x="745650" y="61175"/>
                    </a:cxn>
                    <a:cxn ang="0">
                      <a:pos x="671778" y="68101"/>
                    </a:cxn>
                    <a:cxn ang="0">
                      <a:pos x="599060" y="80798"/>
                    </a:cxn>
                    <a:cxn ang="0">
                      <a:pos x="524033" y="99266"/>
                    </a:cxn>
                    <a:cxn ang="0">
                      <a:pos x="449006" y="123505"/>
                    </a:cxn>
                    <a:cxn ang="0">
                      <a:pos x="376288" y="153516"/>
                    </a:cxn>
                    <a:cxn ang="0">
                      <a:pos x="303569" y="186989"/>
                    </a:cxn>
                    <a:cxn ang="0">
                      <a:pos x="235468" y="226234"/>
                    </a:cxn>
                    <a:cxn ang="0">
                      <a:pos x="168521" y="271250"/>
                    </a:cxn>
                    <a:cxn ang="0">
                      <a:pos x="105037" y="320883"/>
                    </a:cxn>
                    <a:cxn ang="0">
                      <a:pos x="46170" y="375134"/>
                    </a:cxn>
                    <a:cxn ang="0">
                      <a:pos x="0" y="333580"/>
                    </a:cxn>
                    <a:cxn ang="0">
                      <a:pos x="65792" y="273559"/>
                    </a:cxn>
                    <a:cxn ang="0">
                      <a:pos x="135048" y="218154"/>
                    </a:cxn>
                    <a:cxn ang="0">
                      <a:pos x="206612" y="168521"/>
                    </a:cxn>
                    <a:cxn ang="0">
                      <a:pos x="282793" y="126968"/>
                    </a:cxn>
                    <a:cxn ang="0">
                      <a:pos x="363591" y="90032"/>
                    </a:cxn>
                    <a:cxn ang="0">
                      <a:pos x="445543" y="60021"/>
                    </a:cxn>
                    <a:cxn ang="0">
                      <a:pos x="532113" y="34627"/>
                    </a:cxn>
                    <a:cxn ang="0">
                      <a:pos x="620991" y="17313"/>
                    </a:cxn>
                    <a:cxn ang="0">
                      <a:pos x="714485" y="4617"/>
                    </a:cxn>
                    <a:cxn ang="0">
                      <a:pos x="810289" y="0"/>
                    </a:cxn>
                  </a:cxnLst>
                  <a:pathLst>
                    <a:path w="708" h="325">
                      <a:moveTo>
                        <a:pt x="702" y="0"/>
                      </a:moveTo>
                      <a:lnTo>
                        <a:pt x="708" y="52"/>
                      </a:lnTo>
                      <a:lnTo>
                        <a:pt x="646" y="53"/>
                      </a:lnTo>
                      <a:lnTo>
                        <a:pt x="582" y="59"/>
                      </a:lnTo>
                      <a:lnTo>
                        <a:pt x="519" y="70"/>
                      </a:lnTo>
                      <a:lnTo>
                        <a:pt x="454" y="86"/>
                      </a:lnTo>
                      <a:lnTo>
                        <a:pt x="389" y="107"/>
                      </a:lnTo>
                      <a:lnTo>
                        <a:pt x="326" y="133"/>
                      </a:lnTo>
                      <a:lnTo>
                        <a:pt x="263" y="162"/>
                      </a:lnTo>
                      <a:lnTo>
                        <a:pt x="204" y="196"/>
                      </a:lnTo>
                      <a:lnTo>
                        <a:pt x="146" y="235"/>
                      </a:lnTo>
                      <a:lnTo>
                        <a:pt x="91" y="278"/>
                      </a:lnTo>
                      <a:lnTo>
                        <a:pt x="40" y="325"/>
                      </a:lnTo>
                      <a:lnTo>
                        <a:pt x="0" y="289"/>
                      </a:lnTo>
                      <a:lnTo>
                        <a:pt x="57" y="237"/>
                      </a:lnTo>
                      <a:lnTo>
                        <a:pt x="117" y="189"/>
                      </a:lnTo>
                      <a:lnTo>
                        <a:pt x="179" y="146"/>
                      </a:lnTo>
                      <a:lnTo>
                        <a:pt x="245" y="110"/>
                      </a:lnTo>
                      <a:lnTo>
                        <a:pt x="315" y="78"/>
                      </a:lnTo>
                      <a:lnTo>
                        <a:pt x="386" y="52"/>
                      </a:lnTo>
                      <a:lnTo>
                        <a:pt x="461" y="30"/>
                      </a:lnTo>
                      <a:lnTo>
                        <a:pt x="538" y="15"/>
                      </a:lnTo>
                      <a:lnTo>
                        <a:pt x="619" y="4"/>
                      </a:lnTo>
                      <a:lnTo>
                        <a:pt x="702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  <p:sp>
              <p:nvSpPr>
                <p:cNvPr id="14354" name="Freeform 1024"/>
                <p:cNvSpPr/>
                <p:nvPr/>
              </p:nvSpPr>
              <p:spPr>
                <a:xfrm>
                  <a:off x="4948090" y="1102592"/>
                  <a:ext cx="2359304" cy="2340837"/>
                </a:xfrm>
                <a:custGeom>
                  <a:avLst/>
                  <a:gdLst/>
                  <a:ahLst/>
                  <a:cxnLst>
                    <a:cxn ang="0">
                      <a:pos x="1269684" y="3462"/>
                    </a:cxn>
                    <a:cxn ang="0">
                      <a:pos x="1449748" y="31164"/>
                    </a:cxn>
                    <a:cxn ang="0">
                      <a:pos x="1622887" y="86569"/>
                    </a:cxn>
                    <a:cxn ang="0">
                      <a:pos x="1787946" y="169676"/>
                    </a:cxn>
                    <a:cxn ang="0">
                      <a:pos x="1941462" y="279330"/>
                    </a:cxn>
                    <a:cxn ang="0">
                      <a:pos x="2078819" y="416687"/>
                    </a:cxn>
                    <a:cxn ang="0">
                      <a:pos x="2189628" y="570203"/>
                    </a:cxn>
                    <a:cxn ang="0">
                      <a:pos x="2273888" y="736417"/>
                    </a:cxn>
                    <a:cxn ang="0">
                      <a:pos x="2328139" y="909555"/>
                    </a:cxn>
                    <a:cxn ang="0">
                      <a:pos x="2354686" y="1088466"/>
                    </a:cxn>
                    <a:cxn ang="0">
                      <a:pos x="2354686" y="1270839"/>
                    </a:cxn>
                    <a:cxn ang="0">
                      <a:pos x="2328139" y="1449749"/>
                    </a:cxn>
                    <a:cxn ang="0">
                      <a:pos x="2273888" y="1624042"/>
                    </a:cxn>
                    <a:cxn ang="0">
                      <a:pos x="2189628" y="1790255"/>
                    </a:cxn>
                    <a:cxn ang="0">
                      <a:pos x="2078819" y="1943771"/>
                    </a:cxn>
                    <a:cxn ang="0">
                      <a:pos x="1949542" y="2073048"/>
                    </a:cxn>
                    <a:cxn ang="0">
                      <a:pos x="1809877" y="2173469"/>
                    </a:cxn>
                    <a:cxn ang="0">
                      <a:pos x="1659823" y="2249650"/>
                    </a:cxn>
                    <a:cxn ang="0">
                      <a:pos x="1502844" y="2301592"/>
                    </a:cxn>
                    <a:cxn ang="0">
                      <a:pos x="1341248" y="2332757"/>
                    </a:cxn>
                    <a:cxn ang="0">
                      <a:pos x="1176189" y="2340837"/>
                    </a:cxn>
                    <a:cxn ang="0">
                      <a:pos x="1056146" y="2340837"/>
                    </a:cxn>
                    <a:cxn ang="0">
                      <a:pos x="939566" y="2332757"/>
                    </a:cxn>
                    <a:cxn ang="0">
                      <a:pos x="798746" y="2295820"/>
                    </a:cxn>
                    <a:cxn ang="0">
                      <a:pos x="635996" y="2226565"/>
                    </a:cxn>
                    <a:cxn ang="0">
                      <a:pos x="483634" y="2134224"/>
                    </a:cxn>
                    <a:cxn ang="0">
                      <a:pos x="345123" y="2014181"/>
                    </a:cxn>
                    <a:cxn ang="0">
                      <a:pos x="228543" y="1879133"/>
                    </a:cxn>
                    <a:cxn ang="0">
                      <a:pos x="135048" y="1729079"/>
                    </a:cxn>
                    <a:cxn ang="0">
                      <a:pos x="65792" y="1573254"/>
                    </a:cxn>
                    <a:cxn ang="0">
                      <a:pos x="20776" y="1408195"/>
                    </a:cxn>
                    <a:cxn ang="0">
                      <a:pos x="1154" y="1239674"/>
                    </a:cxn>
                    <a:cxn ang="0">
                      <a:pos x="4617" y="1067689"/>
                    </a:cxn>
                    <a:cxn ang="0">
                      <a:pos x="35782" y="893396"/>
                    </a:cxn>
                    <a:cxn ang="0">
                      <a:pos x="90032" y="724874"/>
                    </a:cxn>
                    <a:cxn ang="0">
                      <a:pos x="173138" y="564432"/>
                    </a:cxn>
                    <a:cxn ang="0">
                      <a:pos x="280484" y="414378"/>
                    </a:cxn>
                    <a:cxn ang="0">
                      <a:pos x="415532" y="279330"/>
                    </a:cxn>
                    <a:cxn ang="0">
                      <a:pos x="570203" y="169676"/>
                    </a:cxn>
                    <a:cxn ang="0">
                      <a:pos x="735262" y="86569"/>
                    </a:cxn>
                    <a:cxn ang="0">
                      <a:pos x="909555" y="31164"/>
                    </a:cxn>
                    <a:cxn ang="0">
                      <a:pos x="1088465" y="3462"/>
                    </a:cxn>
                  </a:cxnLst>
                  <a:pathLst>
                    <a:path w="2044" h="2028">
                      <a:moveTo>
                        <a:pt x="1021" y="0"/>
                      </a:moveTo>
                      <a:lnTo>
                        <a:pt x="1100" y="3"/>
                      </a:lnTo>
                      <a:lnTo>
                        <a:pt x="1178" y="12"/>
                      </a:lnTo>
                      <a:lnTo>
                        <a:pt x="1256" y="27"/>
                      </a:lnTo>
                      <a:lnTo>
                        <a:pt x="1332" y="48"/>
                      </a:lnTo>
                      <a:lnTo>
                        <a:pt x="1406" y="75"/>
                      </a:lnTo>
                      <a:lnTo>
                        <a:pt x="1480" y="108"/>
                      </a:lnTo>
                      <a:lnTo>
                        <a:pt x="1549" y="147"/>
                      </a:lnTo>
                      <a:lnTo>
                        <a:pt x="1618" y="192"/>
                      </a:lnTo>
                      <a:lnTo>
                        <a:pt x="1682" y="242"/>
                      </a:lnTo>
                      <a:lnTo>
                        <a:pt x="1745" y="300"/>
                      </a:lnTo>
                      <a:lnTo>
                        <a:pt x="1801" y="361"/>
                      </a:lnTo>
                      <a:lnTo>
                        <a:pt x="1852" y="427"/>
                      </a:lnTo>
                      <a:lnTo>
                        <a:pt x="1897" y="494"/>
                      </a:lnTo>
                      <a:lnTo>
                        <a:pt x="1937" y="565"/>
                      </a:lnTo>
                      <a:lnTo>
                        <a:pt x="1970" y="638"/>
                      </a:lnTo>
                      <a:lnTo>
                        <a:pt x="1996" y="713"/>
                      </a:lnTo>
                      <a:lnTo>
                        <a:pt x="2017" y="788"/>
                      </a:lnTo>
                      <a:lnTo>
                        <a:pt x="2032" y="865"/>
                      </a:lnTo>
                      <a:lnTo>
                        <a:pt x="2040" y="943"/>
                      </a:lnTo>
                      <a:lnTo>
                        <a:pt x="2044" y="1023"/>
                      </a:lnTo>
                      <a:lnTo>
                        <a:pt x="2040" y="1101"/>
                      </a:lnTo>
                      <a:lnTo>
                        <a:pt x="2032" y="1179"/>
                      </a:lnTo>
                      <a:lnTo>
                        <a:pt x="2017" y="1256"/>
                      </a:lnTo>
                      <a:lnTo>
                        <a:pt x="1996" y="1332"/>
                      </a:lnTo>
                      <a:lnTo>
                        <a:pt x="1970" y="1407"/>
                      </a:lnTo>
                      <a:lnTo>
                        <a:pt x="1937" y="1480"/>
                      </a:lnTo>
                      <a:lnTo>
                        <a:pt x="1897" y="1551"/>
                      </a:lnTo>
                      <a:lnTo>
                        <a:pt x="1852" y="1618"/>
                      </a:lnTo>
                      <a:lnTo>
                        <a:pt x="1801" y="1684"/>
                      </a:lnTo>
                      <a:lnTo>
                        <a:pt x="1745" y="1745"/>
                      </a:lnTo>
                      <a:lnTo>
                        <a:pt x="1689" y="1796"/>
                      </a:lnTo>
                      <a:lnTo>
                        <a:pt x="1630" y="1843"/>
                      </a:lnTo>
                      <a:lnTo>
                        <a:pt x="1568" y="1883"/>
                      </a:lnTo>
                      <a:lnTo>
                        <a:pt x="1504" y="1918"/>
                      </a:lnTo>
                      <a:lnTo>
                        <a:pt x="1438" y="1949"/>
                      </a:lnTo>
                      <a:lnTo>
                        <a:pt x="1371" y="1975"/>
                      </a:lnTo>
                      <a:lnTo>
                        <a:pt x="1302" y="1994"/>
                      </a:lnTo>
                      <a:lnTo>
                        <a:pt x="1232" y="2010"/>
                      </a:lnTo>
                      <a:lnTo>
                        <a:pt x="1162" y="2021"/>
                      </a:lnTo>
                      <a:lnTo>
                        <a:pt x="1090" y="2027"/>
                      </a:lnTo>
                      <a:lnTo>
                        <a:pt x="1019" y="2028"/>
                      </a:lnTo>
                      <a:lnTo>
                        <a:pt x="966" y="2028"/>
                      </a:lnTo>
                      <a:lnTo>
                        <a:pt x="915" y="2028"/>
                      </a:lnTo>
                      <a:lnTo>
                        <a:pt x="865" y="2027"/>
                      </a:lnTo>
                      <a:lnTo>
                        <a:pt x="814" y="2021"/>
                      </a:lnTo>
                      <a:lnTo>
                        <a:pt x="764" y="2011"/>
                      </a:lnTo>
                      <a:lnTo>
                        <a:pt x="692" y="1989"/>
                      </a:lnTo>
                      <a:lnTo>
                        <a:pt x="621" y="1962"/>
                      </a:lnTo>
                      <a:lnTo>
                        <a:pt x="551" y="1929"/>
                      </a:lnTo>
                      <a:lnTo>
                        <a:pt x="484" y="1892"/>
                      </a:lnTo>
                      <a:lnTo>
                        <a:pt x="419" y="1849"/>
                      </a:lnTo>
                      <a:lnTo>
                        <a:pt x="358" y="1800"/>
                      </a:lnTo>
                      <a:lnTo>
                        <a:pt x="299" y="1745"/>
                      </a:lnTo>
                      <a:lnTo>
                        <a:pt x="246" y="1688"/>
                      </a:lnTo>
                      <a:lnTo>
                        <a:pt x="198" y="1628"/>
                      </a:lnTo>
                      <a:lnTo>
                        <a:pt x="155" y="1564"/>
                      </a:lnTo>
                      <a:lnTo>
                        <a:pt x="117" y="1498"/>
                      </a:lnTo>
                      <a:lnTo>
                        <a:pt x="84" y="1431"/>
                      </a:lnTo>
                      <a:lnTo>
                        <a:pt x="57" y="1363"/>
                      </a:lnTo>
                      <a:lnTo>
                        <a:pt x="35" y="1292"/>
                      </a:lnTo>
                      <a:lnTo>
                        <a:pt x="18" y="1220"/>
                      </a:lnTo>
                      <a:lnTo>
                        <a:pt x="7" y="1148"/>
                      </a:lnTo>
                      <a:lnTo>
                        <a:pt x="1" y="1074"/>
                      </a:lnTo>
                      <a:lnTo>
                        <a:pt x="0" y="1001"/>
                      </a:lnTo>
                      <a:lnTo>
                        <a:pt x="4" y="925"/>
                      </a:lnTo>
                      <a:lnTo>
                        <a:pt x="15" y="849"/>
                      </a:lnTo>
                      <a:lnTo>
                        <a:pt x="31" y="774"/>
                      </a:lnTo>
                      <a:lnTo>
                        <a:pt x="51" y="700"/>
                      </a:lnTo>
                      <a:lnTo>
                        <a:pt x="78" y="628"/>
                      </a:lnTo>
                      <a:lnTo>
                        <a:pt x="111" y="557"/>
                      </a:lnTo>
                      <a:lnTo>
                        <a:pt x="150" y="489"/>
                      </a:lnTo>
                      <a:lnTo>
                        <a:pt x="194" y="423"/>
                      </a:lnTo>
                      <a:lnTo>
                        <a:pt x="243" y="359"/>
                      </a:lnTo>
                      <a:lnTo>
                        <a:pt x="299" y="300"/>
                      </a:lnTo>
                      <a:lnTo>
                        <a:pt x="360" y="242"/>
                      </a:lnTo>
                      <a:lnTo>
                        <a:pt x="425" y="192"/>
                      </a:lnTo>
                      <a:lnTo>
                        <a:pt x="494" y="147"/>
                      </a:lnTo>
                      <a:lnTo>
                        <a:pt x="564" y="108"/>
                      </a:lnTo>
                      <a:lnTo>
                        <a:pt x="637" y="75"/>
                      </a:lnTo>
                      <a:lnTo>
                        <a:pt x="712" y="48"/>
                      </a:lnTo>
                      <a:lnTo>
                        <a:pt x="788" y="27"/>
                      </a:lnTo>
                      <a:lnTo>
                        <a:pt x="865" y="12"/>
                      </a:lnTo>
                      <a:lnTo>
                        <a:pt x="943" y="3"/>
                      </a:lnTo>
                      <a:lnTo>
                        <a:pt x="1021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0">
                  <a:noFill/>
                </a:ln>
              </p:spPr>
              <p:txBody>
                <a:bodyPr/>
                <a:p>
                  <a:endParaRPr lang="zh-CN" altLang="en-US">
                    <a:ea typeface="Calibri" panose="020F0502020204030204" charset="0"/>
                    <a:cs typeface="Calibri" panose="020F0502020204030204" charset="0"/>
                  </a:endParaRPr>
                </a:p>
              </p:txBody>
            </p:sp>
          </p:grpSp>
          <p:sp>
            <p:nvSpPr>
              <p:cNvPr id="14355" name="Freeform 1028"/>
              <p:cNvSpPr/>
              <p:nvPr/>
            </p:nvSpPr>
            <p:spPr>
              <a:xfrm>
                <a:off x="5010420" y="1164922"/>
                <a:ext cx="2234644" cy="2235799"/>
              </a:xfrm>
              <a:custGeom>
                <a:avLst/>
                <a:gdLst/>
                <a:ahLst/>
                <a:cxnLst>
                  <a:cxn ang="0">
                    <a:pos x="1202737" y="2308"/>
                  </a:cxn>
                  <a:cxn ang="0">
                    <a:pos x="1373567" y="30010"/>
                  </a:cxn>
                  <a:cxn ang="0">
                    <a:pos x="1538626" y="81952"/>
                  </a:cxn>
                  <a:cxn ang="0">
                    <a:pos x="1694451" y="160441"/>
                  </a:cxn>
                  <a:cxn ang="0">
                    <a:pos x="1839887" y="265479"/>
                  </a:cxn>
                  <a:cxn ang="0">
                    <a:pos x="1970318" y="394756"/>
                  </a:cxn>
                  <a:cxn ang="0">
                    <a:pos x="2074202" y="540193"/>
                  </a:cxn>
                  <a:cxn ang="0">
                    <a:pos x="2152691" y="697172"/>
                  </a:cxn>
                  <a:cxn ang="0">
                    <a:pos x="2205787" y="862231"/>
                  </a:cxn>
                  <a:cxn ang="0">
                    <a:pos x="2232335" y="1031907"/>
                  </a:cxn>
                  <a:cxn ang="0">
                    <a:pos x="2232335" y="1202737"/>
                  </a:cxn>
                  <a:cxn ang="0">
                    <a:pos x="2205787" y="1373567"/>
                  </a:cxn>
                  <a:cxn ang="0">
                    <a:pos x="2152691" y="1538626"/>
                  </a:cxn>
                  <a:cxn ang="0">
                    <a:pos x="2074202" y="1695605"/>
                  </a:cxn>
                  <a:cxn ang="0">
                    <a:pos x="1970318" y="1839888"/>
                  </a:cxn>
                  <a:cxn ang="0">
                    <a:pos x="1839887" y="1970319"/>
                  </a:cxn>
                  <a:cxn ang="0">
                    <a:pos x="1694451" y="2074202"/>
                  </a:cxn>
                  <a:cxn ang="0">
                    <a:pos x="1538626" y="2153846"/>
                  </a:cxn>
                  <a:cxn ang="0">
                    <a:pos x="1373567" y="2205788"/>
                  </a:cxn>
                  <a:cxn ang="0">
                    <a:pos x="1202737" y="2232336"/>
                  </a:cxn>
                  <a:cxn ang="0">
                    <a:pos x="1030752" y="2232336"/>
                  </a:cxn>
                  <a:cxn ang="0">
                    <a:pos x="861076" y="2205788"/>
                  </a:cxn>
                  <a:cxn ang="0">
                    <a:pos x="696017" y="2153846"/>
                  </a:cxn>
                  <a:cxn ang="0">
                    <a:pos x="540192" y="2074202"/>
                  </a:cxn>
                  <a:cxn ang="0">
                    <a:pos x="394756" y="1970319"/>
                  </a:cxn>
                  <a:cxn ang="0">
                    <a:pos x="264325" y="1839888"/>
                  </a:cxn>
                  <a:cxn ang="0">
                    <a:pos x="159287" y="1695605"/>
                  </a:cxn>
                  <a:cxn ang="0">
                    <a:pos x="81952" y="1538626"/>
                  </a:cxn>
                  <a:cxn ang="0">
                    <a:pos x="27702" y="1373567"/>
                  </a:cxn>
                  <a:cxn ang="0">
                    <a:pos x="2308" y="1202737"/>
                  </a:cxn>
                  <a:cxn ang="0">
                    <a:pos x="2308" y="1031907"/>
                  </a:cxn>
                  <a:cxn ang="0">
                    <a:pos x="27702" y="862231"/>
                  </a:cxn>
                  <a:cxn ang="0">
                    <a:pos x="81952" y="697172"/>
                  </a:cxn>
                  <a:cxn ang="0">
                    <a:pos x="159287" y="540193"/>
                  </a:cxn>
                  <a:cxn ang="0">
                    <a:pos x="264325" y="394756"/>
                  </a:cxn>
                  <a:cxn ang="0">
                    <a:pos x="394756" y="265479"/>
                  </a:cxn>
                  <a:cxn ang="0">
                    <a:pos x="540192" y="160441"/>
                  </a:cxn>
                  <a:cxn ang="0">
                    <a:pos x="696017" y="81952"/>
                  </a:cxn>
                  <a:cxn ang="0">
                    <a:pos x="861076" y="30010"/>
                  </a:cxn>
                  <a:cxn ang="0">
                    <a:pos x="1030752" y="2308"/>
                  </a:cxn>
                </a:cxnLst>
                <a:pathLst>
                  <a:path w="1936" h="1937">
                    <a:moveTo>
                      <a:pt x="967" y="0"/>
                    </a:moveTo>
                    <a:lnTo>
                      <a:pt x="1042" y="2"/>
                    </a:lnTo>
                    <a:lnTo>
                      <a:pt x="1116" y="11"/>
                    </a:lnTo>
                    <a:lnTo>
                      <a:pt x="1190" y="26"/>
                    </a:lnTo>
                    <a:lnTo>
                      <a:pt x="1262" y="45"/>
                    </a:lnTo>
                    <a:lnTo>
                      <a:pt x="1333" y="71"/>
                    </a:lnTo>
                    <a:lnTo>
                      <a:pt x="1401" y="101"/>
                    </a:lnTo>
                    <a:lnTo>
                      <a:pt x="1468" y="139"/>
                    </a:lnTo>
                    <a:lnTo>
                      <a:pt x="1533" y="181"/>
                    </a:lnTo>
                    <a:lnTo>
                      <a:pt x="1594" y="230"/>
                    </a:lnTo>
                    <a:lnTo>
                      <a:pt x="1653" y="283"/>
                    </a:lnTo>
                    <a:lnTo>
                      <a:pt x="1707" y="342"/>
                    </a:lnTo>
                    <a:lnTo>
                      <a:pt x="1754" y="403"/>
                    </a:lnTo>
                    <a:lnTo>
                      <a:pt x="1797" y="468"/>
                    </a:lnTo>
                    <a:lnTo>
                      <a:pt x="1834" y="535"/>
                    </a:lnTo>
                    <a:lnTo>
                      <a:pt x="1865" y="604"/>
                    </a:lnTo>
                    <a:lnTo>
                      <a:pt x="1891" y="674"/>
                    </a:lnTo>
                    <a:lnTo>
                      <a:pt x="1911" y="747"/>
                    </a:lnTo>
                    <a:lnTo>
                      <a:pt x="1925" y="820"/>
                    </a:lnTo>
                    <a:lnTo>
                      <a:pt x="1934" y="894"/>
                    </a:lnTo>
                    <a:lnTo>
                      <a:pt x="1936" y="969"/>
                    </a:lnTo>
                    <a:lnTo>
                      <a:pt x="1934" y="1042"/>
                    </a:lnTo>
                    <a:lnTo>
                      <a:pt x="1925" y="1117"/>
                    </a:lnTo>
                    <a:lnTo>
                      <a:pt x="1911" y="1190"/>
                    </a:lnTo>
                    <a:lnTo>
                      <a:pt x="1891" y="1262"/>
                    </a:lnTo>
                    <a:lnTo>
                      <a:pt x="1865" y="1333"/>
                    </a:lnTo>
                    <a:lnTo>
                      <a:pt x="1834" y="1401"/>
                    </a:lnTo>
                    <a:lnTo>
                      <a:pt x="1797" y="1469"/>
                    </a:lnTo>
                    <a:lnTo>
                      <a:pt x="1754" y="1533"/>
                    </a:lnTo>
                    <a:lnTo>
                      <a:pt x="1707" y="1594"/>
                    </a:lnTo>
                    <a:lnTo>
                      <a:pt x="1653" y="1653"/>
                    </a:lnTo>
                    <a:lnTo>
                      <a:pt x="1594" y="1707"/>
                    </a:lnTo>
                    <a:lnTo>
                      <a:pt x="1533" y="1756"/>
                    </a:lnTo>
                    <a:lnTo>
                      <a:pt x="1468" y="1797"/>
                    </a:lnTo>
                    <a:lnTo>
                      <a:pt x="1401" y="1835"/>
                    </a:lnTo>
                    <a:lnTo>
                      <a:pt x="1333" y="1866"/>
                    </a:lnTo>
                    <a:lnTo>
                      <a:pt x="1262" y="1891"/>
                    </a:lnTo>
                    <a:lnTo>
                      <a:pt x="1190" y="1911"/>
                    </a:lnTo>
                    <a:lnTo>
                      <a:pt x="1116" y="1926"/>
                    </a:lnTo>
                    <a:lnTo>
                      <a:pt x="1042" y="1934"/>
                    </a:lnTo>
                    <a:lnTo>
                      <a:pt x="967" y="1937"/>
                    </a:lnTo>
                    <a:lnTo>
                      <a:pt x="893" y="1934"/>
                    </a:lnTo>
                    <a:lnTo>
                      <a:pt x="820" y="1926"/>
                    </a:lnTo>
                    <a:lnTo>
                      <a:pt x="746" y="1911"/>
                    </a:lnTo>
                    <a:lnTo>
                      <a:pt x="674" y="1891"/>
                    </a:lnTo>
                    <a:lnTo>
                      <a:pt x="603" y="1866"/>
                    </a:lnTo>
                    <a:lnTo>
                      <a:pt x="534" y="1835"/>
                    </a:lnTo>
                    <a:lnTo>
                      <a:pt x="468" y="1797"/>
                    </a:lnTo>
                    <a:lnTo>
                      <a:pt x="403" y="1756"/>
                    </a:lnTo>
                    <a:lnTo>
                      <a:pt x="342" y="1707"/>
                    </a:lnTo>
                    <a:lnTo>
                      <a:pt x="283" y="1653"/>
                    </a:lnTo>
                    <a:lnTo>
                      <a:pt x="229" y="1594"/>
                    </a:lnTo>
                    <a:lnTo>
                      <a:pt x="181" y="1533"/>
                    </a:lnTo>
                    <a:lnTo>
                      <a:pt x="138" y="1469"/>
                    </a:lnTo>
                    <a:lnTo>
                      <a:pt x="101" y="1401"/>
                    </a:lnTo>
                    <a:lnTo>
                      <a:pt x="71" y="1333"/>
                    </a:lnTo>
                    <a:lnTo>
                      <a:pt x="45" y="1262"/>
                    </a:lnTo>
                    <a:lnTo>
                      <a:pt x="24" y="1190"/>
                    </a:lnTo>
                    <a:lnTo>
                      <a:pt x="11" y="1117"/>
                    </a:lnTo>
                    <a:lnTo>
                      <a:pt x="2" y="1042"/>
                    </a:lnTo>
                    <a:lnTo>
                      <a:pt x="0" y="969"/>
                    </a:lnTo>
                    <a:lnTo>
                      <a:pt x="2" y="894"/>
                    </a:lnTo>
                    <a:lnTo>
                      <a:pt x="11" y="820"/>
                    </a:lnTo>
                    <a:lnTo>
                      <a:pt x="24" y="747"/>
                    </a:lnTo>
                    <a:lnTo>
                      <a:pt x="45" y="674"/>
                    </a:lnTo>
                    <a:lnTo>
                      <a:pt x="71" y="604"/>
                    </a:lnTo>
                    <a:lnTo>
                      <a:pt x="101" y="535"/>
                    </a:lnTo>
                    <a:lnTo>
                      <a:pt x="138" y="468"/>
                    </a:lnTo>
                    <a:lnTo>
                      <a:pt x="181" y="403"/>
                    </a:lnTo>
                    <a:lnTo>
                      <a:pt x="229" y="342"/>
                    </a:lnTo>
                    <a:lnTo>
                      <a:pt x="283" y="283"/>
                    </a:lnTo>
                    <a:lnTo>
                      <a:pt x="342" y="230"/>
                    </a:lnTo>
                    <a:lnTo>
                      <a:pt x="403" y="181"/>
                    </a:lnTo>
                    <a:lnTo>
                      <a:pt x="468" y="139"/>
                    </a:lnTo>
                    <a:lnTo>
                      <a:pt x="534" y="101"/>
                    </a:lnTo>
                    <a:lnTo>
                      <a:pt x="603" y="71"/>
                    </a:lnTo>
                    <a:lnTo>
                      <a:pt x="674" y="45"/>
                    </a:lnTo>
                    <a:lnTo>
                      <a:pt x="746" y="26"/>
                    </a:lnTo>
                    <a:lnTo>
                      <a:pt x="820" y="11"/>
                    </a:lnTo>
                    <a:lnTo>
                      <a:pt x="893" y="2"/>
                    </a:lnTo>
                    <a:lnTo>
                      <a:pt x="967" y="0"/>
                    </a:lnTo>
                    <a:close/>
                  </a:path>
                </a:pathLst>
              </a:custGeom>
              <a:solidFill>
                <a:srgbClr val="456492"/>
              </a:solidFill>
              <a:ln w="0">
                <a:noFill/>
              </a:ln>
            </p:spPr>
            <p:txBody>
              <a:bodyPr/>
              <a:p>
                <a:endParaRPr lang="zh-CN" altLang="en-US">
                  <a:ea typeface="Calibri" panose="020F0502020204030204" charset="0"/>
                  <a:cs typeface="Calibri" panose="020F0502020204030204" charset="0"/>
                </a:endParaRPr>
              </a:p>
            </p:txBody>
          </p:sp>
        </p:grpSp>
        <p:sp>
          <p:nvSpPr>
            <p:cNvPr id="2" name="文本框 1"/>
            <p:cNvSpPr txBox="1"/>
            <p:nvPr/>
          </p:nvSpPr>
          <p:spPr>
            <a:xfrm>
              <a:off x="2015" y="2891"/>
              <a:ext cx="4247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015" y="6001"/>
              <a:ext cx="4247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2939" y="2866"/>
              <a:ext cx="4483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939" y="5976"/>
              <a:ext cx="4483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l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0" name="KSO_Shape"/>
            <p:cNvSpPr>
              <a:spLocks noChangeArrowheads="1"/>
            </p:cNvSpPr>
            <p:nvPr/>
          </p:nvSpPr>
          <p:spPr bwMode="auto">
            <a:xfrm>
              <a:off x="8967" y="3775"/>
              <a:ext cx="954" cy="808"/>
            </a:xfrm>
            <a:custGeom>
              <a:avLst/>
              <a:gdLst>
                <a:gd name="T0" fmla="*/ 294416 w 1263650"/>
                <a:gd name="T1" fmla="*/ 1098599 h 1069975"/>
                <a:gd name="T2" fmla="*/ 1320142 w 1263650"/>
                <a:gd name="T3" fmla="*/ 878240 h 1069975"/>
                <a:gd name="T4" fmla="*/ 1613379 w 1263650"/>
                <a:gd name="T5" fmla="*/ 878240 h 1069975"/>
                <a:gd name="T6" fmla="*/ 74190 w 1263650"/>
                <a:gd name="T7" fmla="*/ 1612900 h 1069975"/>
                <a:gd name="T8" fmla="*/ 1538839 w 1263650"/>
                <a:gd name="T9" fmla="*/ 732266 h 1069975"/>
                <a:gd name="T10" fmla="*/ 1392852 w 1263650"/>
                <a:gd name="T11" fmla="*/ 732266 h 1069975"/>
                <a:gd name="T12" fmla="*/ 514542 w 1263650"/>
                <a:gd name="T13" fmla="*/ 1026609 h 1069975"/>
                <a:gd name="T14" fmla="*/ 725543 w 1263650"/>
                <a:gd name="T15" fmla="*/ 146518 h 1069975"/>
                <a:gd name="T16" fmla="*/ 708392 w 1263650"/>
                <a:gd name="T17" fmla="*/ 149712 h 1069975"/>
                <a:gd name="T18" fmla="*/ 694033 w 1263650"/>
                <a:gd name="T19" fmla="*/ 155302 h 1069975"/>
                <a:gd name="T20" fmla="*/ 683263 w 1263650"/>
                <a:gd name="T21" fmla="*/ 163287 h 1069975"/>
                <a:gd name="T22" fmla="*/ 674487 w 1263650"/>
                <a:gd name="T23" fmla="*/ 172868 h 1069975"/>
                <a:gd name="T24" fmla="*/ 665314 w 1263650"/>
                <a:gd name="T25" fmla="*/ 189636 h 1069975"/>
                <a:gd name="T26" fmla="*/ 660528 w 1263650"/>
                <a:gd name="T27" fmla="*/ 208399 h 1069975"/>
                <a:gd name="T28" fmla="*/ 659331 w 1263650"/>
                <a:gd name="T29" fmla="*/ 293036 h 1069975"/>
                <a:gd name="T30" fmla="*/ 1245270 w 1263650"/>
                <a:gd name="T31" fmla="*/ 213190 h 1069975"/>
                <a:gd name="T32" fmla="*/ 1242078 w 1263650"/>
                <a:gd name="T33" fmla="*/ 195624 h 1069975"/>
                <a:gd name="T34" fmla="*/ 1236494 w 1263650"/>
                <a:gd name="T35" fmla="*/ 181252 h 1069975"/>
                <a:gd name="T36" fmla="*/ 1228517 w 1263650"/>
                <a:gd name="T37" fmla="*/ 170472 h 1069975"/>
                <a:gd name="T38" fmla="*/ 1219343 w 1263650"/>
                <a:gd name="T39" fmla="*/ 161689 h 1069975"/>
                <a:gd name="T40" fmla="*/ 1201792 w 1263650"/>
                <a:gd name="T41" fmla="*/ 152507 h 1069975"/>
                <a:gd name="T42" fmla="*/ 1183446 w 1263650"/>
                <a:gd name="T43" fmla="*/ 147716 h 1069975"/>
                <a:gd name="T44" fmla="*/ 732324 w 1263650"/>
                <a:gd name="T45" fmla="*/ 146518 h 1069975"/>
                <a:gd name="T46" fmla="*/ 1172276 w 1263650"/>
                <a:gd name="T47" fmla="*/ 0 h 1069975"/>
                <a:gd name="T48" fmla="*/ 1202192 w 1263650"/>
                <a:gd name="T49" fmla="*/ 1996 h 1069975"/>
                <a:gd name="T50" fmla="*/ 1232108 w 1263650"/>
                <a:gd name="T51" fmla="*/ 7985 h 1069975"/>
                <a:gd name="T52" fmla="*/ 1260826 w 1263650"/>
                <a:gd name="T53" fmla="*/ 17566 h 1069975"/>
                <a:gd name="T54" fmla="*/ 1288348 w 1263650"/>
                <a:gd name="T55" fmla="*/ 31939 h 1069975"/>
                <a:gd name="T56" fmla="*/ 1313875 w 1263650"/>
                <a:gd name="T57" fmla="*/ 49106 h 1069975"/>
                <a:gd name="T58" fmla="*/ 1337010 w 1263650"/>
                <a:gd name="T59" fmla="*/ 70665 h 1069975"/>
                <a:gd name="T60" fmla="*/ 1356953 w 1263650"/>
                <a:gd name="T61" fmla="*/ 96216 h 1069975"/>
                <a:gd name="T62" fmla="*/ 1372509 w 1263650"/>
                <a:gd name="T63" fmla="*/ 124960 h 1069975"/>
                <a:gd name="T64" fmla="*/ 1384076 w 1263650"/>
                <a:gd name="T65" fmla="*/ 157697 h 1069975"/>
                <a:gd name="T66" fmla="*/ 1390857 w 1263650"/>
                <a:gd name="T67" fmla="*/ 194027 h 1069975"/>
                <a:gd name="T68" fmla="*/ 1392054 w 1263650"/>
                <a:gd name="T69" fmla="*/ 283854 h 1069975"/>
                <a:gd name="T70" fmla="*/ 1905000 w 1263650"/>
                <a:gd name="T71" fmla="*/ 806451 h 1069975"/>
                <a:gd name="T72" fmla="*/ 1318661 w 1263650"/>
                <a:gd name="T73" fmla="*/ 659931 h 1069975"/>
                <a:gd name="T74" fmla="*/ 585939 w 1263650"/>
                <a:gd name="T75" fmla="*/ 659931 h 1069975"/>
                <a:gd name="T76" fmla="*/ 0 w 1263650"/>
                <a:gd name="T77" fmla="*/ 806451 h 1069975"/>
                <a:gd name="T78" fmla="*/ 512946 w 1263650"/>
                <a:gd name="T79" fmla="*/ 219578 h 1069975"/>
                <a:gd name="T80" fmla="*/ 514940 w 1263650"/>
                <a:gd name="T81" fmla="*/ 189636 h 1069975"/>
                <a:gd name="T82" fmla="*/ 520924 w 1263650"/>
                <a:gd name="T83" fmla="*/ 159693 h 1069975"/>
                <a:gd name="T84" fmla="*/ 530496 w 1263650"/>
                <a:gd name="T85" fmla="*/ 130548 h 1069975"/>
                <a:gd name="T86" fmla="*/ 544856 w 1263650"/>
                <a:gd name="T87" fmla="*/ 103002 h 1069975"/>
                <a:gd name="T88" fmla="*/ 562007 w 1263650"/>
                <a:gd name="T89" fmla="*/ 77451 h 1069975"/>
                <a:gd name="T90" fmla="*/ 583545 w 1263650"/>
                <a:gd name="T91" fmla="*/ 55095 h 1069975"/>
                <a:gd name="T92" fmla="*/ 609074 w 1263650"/>
                <a:gd name="T93" fmla="*/ 35132 h 1069975"/>
                <a:gd name="T94" fmla="*/ 637792 w 1263650"/>
                <a:gd name="T95" fmla="*/ 19162 h 1069975"/>
                <a:gd name="T96" fmla="*/ 670498 w 1263650"/>
                <a:gd name="T97" fmla="*/ 7585 h 1069975"/>
                <a:gd name="T98" fmla="*/ 706795 w 1263650"/>
                <a:gd name="T99" fmla="*/ 1197 h 106997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3650" h="1069975">
                  <a:moveTo>
                    <a:pt x="49213" y="582612"/>
                  </a:moveTo>
                  <a:lnTo>
                    <a:pt x="195296" y="582612"/>
                  </a:lnTo>
                  <a:lnTo>
                    <a:pt x="195296" y="728795"/>
                  </a:lnTo>
                  <a:lnTo>
                    <a:pt x="389544" y="728795"/>
                  </a:lnTo>
                  <a:lnTo>
                    <a:pt x="389544" y="582612"/>
                  </a:lnTo>
                  <a:lnTo>
                    <a:pt x="875694" y="582612"/>
                  </a:lnTo>
                  <a:lnTo>
                    <a:pt x="875694" y="728795"/>
                  </a:lnTo>
                  <a:lnTo>
                    <a:pt x="1070208" y="728795"/>
                  </a:lnTo>
                  <a:lnTo>
                    <a:pt x="1070208" y="582612"/>
                  </a:lnTo>
                  <a:lnTo>
                    <a:pt x="1216026" y="582612"/>
                  </a:lnTo>
                  <a:lnTo>
                    <a:pt x="1216026" y="1069975"/>
                  </a:lnTo>
                  <a:lnTo>
                    <a:pt x="49213" y="1069975"/>
                  </a:lnTo>
                  <a:lnTo>
                    <a:pt x="49213" y="582612"/>
                  </a:lnTo>
                  <a:close/>
                  <a:moveTo>
                    <a:pt x="923925" y="485775"/>
                  </a:moveTo>
                  <a:lnTo>
                    <a:pt x="1020763" y="485775"/>
                  </a:lnTo>
                  <a:lnTo>
                    <a:pt x="1020763" y="681038"/>
                  </a:lnTo>
                  <a:lnTo>
                    <a:pt x="923925" y="681038"/>
                  </a:lnTo>
                  <a:lnTo>
                    <a:pt x="923925" y="485775"/>
                  </a:lnTo>
                  <a:close/>
                  <a:moveTo>
                    <a:pt x="244475" y="485775"/>
                  </a:moveTo>
                  <a:lnTo>
                    <a:pt x="341313" y="485775"/>
                  </a:lnTo>
                  <a:lnTo>
                    <a:pt x="341313" y="681038"/>
                  </a:lnTo>
                  <a:lnTo>
                    <a:pt x="244475" y="681038"/>
                  </a:lnTo>
                  <a:lnTo>
                    <a:pt x="244475" y="485775"/>
                  </a:lnTo>
                  <a:close/>
                  <a:moveTo>
                    <a:pt x="481277" y="97198"/>
                  </a:moveTo>
                  <a:lnTo>
                    <a:pt x="477308" y="97728"/>
                  </a:lnTo>
                  <a:lnTo>
                    <a:pt x="473604" y="98258"/>
                  </a:lnTo>
                  <a:lnTo>
                    <a:pt x="469900" y="99317"/>
                  </a:lnTo>
                  <a:lnTo>
                    <a:pt x="466460" y="100376"/>
                  </a:lnTo>
                  <a:lnTo>
                    <a:pt x="463285" y="101701"/>
                  </a:lnTo>
                  <a:lnTo>
                    <a:pt x="460375" y="103025"/>
                  </a:lnTo>
                  <a:lnTo>
                    <a:pt x="457729" y="104614"/>
                  </a:lnTo>
                  <a:lnTo>
                    <a:pt x="455348" y="106468"/>
                  </a:lnTo>
                  <a:lnTo>
                    <a:pt x="453231" y="108322"/>
                  </a:lnTo>
                  <a:lnTo>
                    <a:pt x="451114" y="110440"/>
                  </a:lnTo>
                  <a:lnTo>
                    <a:pt x="448998" y="112559"/>
                  </a:lnTo>
                  <a:lnTo>
                    <a:pt x="447410" y="114678"/>
                  </a:lnTo>
                  <a:lnTo>
                    <a:pt x="445823" y="117062"/>
                  </a:lnTo>
                  <a:lnTo>
                    <a:pt x="443441" y="121299"/>
                  </a:lnTo>
                  <a:lnTo>
                    <a:pt x="441325" y="125802"/>
                  </a:lnTo>
                  <a:lnTo>
                    <a:pt x="439737" y="130569"/>
                  </a:lnTo>
                  <a:lnTo>
                    <a:pt x="438679" y="134541"/>
                  </a:lnTo>
                  <a:lnTo>
                    <a:pt x="438150" y="138249"/>
                  </a:lnTo>
                  <a:lnTo>
                    <a:pt x="437356" y="143546"/>
                  </a:lnTo>
                  <a:lnTo>
                    <a:pt x="437356" y="145665"/>
                  </a:lnTo>
                  <a:lnTo>
                    <a:pt x="437356" y="194396"/>
                  </a:lnTo>
                  <a:lnTo>
                    <a:pt x="826294" y="194396"/>
                  </a:lnTo>
                  <a:lnTo>
                    <a:pt x="826294" y="145665"/>
                  </a:lnTo>
                  <a:lnTo>
                    <a:pt x="826029" y="141427"/>
                  </a:lnTo>
                  <a:lnTo>
                    <a:pt x="825764" y="137190"/>
                  </a:lnTo>
                  <a:lnTo>
                    <a:pt x="824706" y="133482"/>
                  </a:lnTo>
                  <a:lnTo>
                    <a:pt x="823912" y="129774"/>
                  </a:lnTo>
                  <a:lnTo>
                    <a:pt x="822854" y="126331"/>
                  </a:lnTo>
                  <a:lnTo>
                    <a:pt x="821531" y="123153"/>
                  </a:lnTo>
                  <a:lnTo>
                    <a:pt x="820208" y="120240"/>
                  </a:lnTo>
                  <a:lnTo>
                    <a:pt x="818621" y="117591"/>
                  </a:lnTo>
                  <a:lnTo>
                    <a:pt x="816769" y="115208"/>
                  </a:lnTo>
                  <a:lnTo>
                    <a:pt x="814916" y="113089"/>
                  </a:lnTo>
                  <a:lnTo>
                    <a:pt x="812800" y="110970"/>
                  </a:lnTo>
                  <a:lnTo>
                    <a:pt x="810948" y="108851"/>
                  </a:lnTo>
                  <a:lnTo>
                    <a:pt x="808831" y="107262"/>
                  </a:lnTo>
                  <a:lnTo>
                    <a:pt x="806450" y="105673"/>
                  </a:lnTo>
                  <a:lnTo>
                    <a:pt x="801687" y="103290"/>
                  </a:lnTo>
                  <a:lnTo>
                    <a:pt x="797189" y="101171"/>
                  </a:lnTo>
                  <a:lnTo>
                    <a:pt x="792956" y="99582"/>
                  </a:lnTo>
                  <a:lnTo>
                    <a:pt x="788987" y="98522"/>
                  </a:lnTo>
                  <a:lnTo>
                    <a:pt x="785019" y="97993"/>
                  </a:lnTo>
                  <a:lnTo>
                    <a:pt x="779727" y="97198"/>
                  </a:lnTo>
                  <a:lnTo>
                    <a:pt x="777610" y="97198"/>
                  </a:lnTo>
                  <a:lnTo>
                    <a:pt x="485775" y="97198"/>
                  </a:lnTo>
                  <a:lnTo>
                    <a:pt x="481277" y="97198"/>
                  </a:lnTo>
                  <a:close/>
                  <a:moveTo>
                    <a:pt x="485775" y="0"/>
                  </a:moveTo>
                  <a:lnTo>
                    <a:pt x="777610" y="0"/>
                  </a:lnTo>
                  <a:lnTo>
                    <a:pt x="784225" y="0"/>
                  </a:lnTo>
                  <a:lnTo>
                    <a:pt x="790839" y="530"/>
                  </a:lnTo>
                  <a:lnTo>
                    <a:pt x="797454" y="1324"/>
                  </a:lnTo>
                  <a:lnTo>
                    <a:pt x="804069" y="2383"/>
                  </a:lnTo>
                  <a:lnTo>
                    <a:pt x="810683" y="3708"/>
                  </a:lnTo>
                  <a:lnTo>
                    <a:pt x="817298" y="5297"/>
                  </a:lnTo>
                  <a:lnTo>
                    <a:pt x="823648" y="7151"/>
                  </a:lnTo>
                  <a:lnTo>
                    <a:pt x="830262" y="9269"/>
                  </a:lnTo>
                  <a:lnTo>
                    <a:pt x="836348" y="11653"/>
                  </a:lnTo>
                  <a:lnTo>
                    <a:pt x="842433" y="14566"/>
                  </a:lnTo>
                  <a:lnTo>
                    <a:pt x="848783" y="17745"/>
                  </a:lnTo>
                  <a:lnTo>
                    <a:pt x="854604" y="21188"/>
                  </a:lnTo>
                  <a:lnTo>
                    <a:pt x="860425" y="24631"/>
                  </a:lnTo>
                  <a:lnTo>
                    <a:pt x="866246" y="28603"/>
                  </a:lnTo>
                  <a:lnTo>
                    <a:pt x="871537" y="32576"/>
                  </a:lnTo>
                  <a:lnTo>
                    <a:pt x="876829" y="37343"/>
                  </a:lnTo>
                  <a:lnTo>
                    <a:pt x="882121" y="42110"/>
                  </a:lnTo>
                  <a:lnTo>
                    <a:pt x="886883" y="46878"/>
                  </a:lnTo>
                  <a:lnTo>
                    <a:pt x="891381" y="52174"/>
                  </a:lnTo>
                  <a:lnTo>
                    <a:pt x="895879" y="58001"/>
                  </a:lnTo>
                  <a:lnTo>
                    <a:pt x="900112" y="63828"/>
                  </a:lnTo>
                  <a:lnTo>
                    <a:pt x="903816" y="69919"/>
                  </a:lnTo>
                  <a:lnTo>
                    <a:pt x="907256" y="76275"/>
                  </a:lnTo>
                  <a:lnTo>
                    <a:pt x="910431" y="82897"/>
                  </a:lnTo>
                  <a:lnTo>
                    <a:pt x="913341" y="89783"/>
                  </a:lnTo>
                  <a:lnTo>
                    <a:pt x="915987" y="97198"/>
                  </a:lnTo>
                  <a:lnTo>
                    <a:pt x="918104" y="104614"/>
                  </a:lnTo>
                  <a:lnTo>
                    <a:pt x="920221" y="112294"/>
                  </a:lnTo>
                  <a:lnTo>
                    <a:pt x="921544" y="120240"/>
                  </a:lnTo>
                  <a:lnTo>
                    <a:pt x="922602" y="128715"/>
                  </a:lnTo>
                  <a:lnTo>
                    <a:pt x="923131" y="136925"/>
                  </a:lnTo>
                  <a:lnTo>
                    <a:pt x="923396" y="145665"/>
                  </a:lnTo>
                  <a:lnTo>
                    <a:pt x="923396" y="188305"/>
                  </a:lnTo>
                  <a:lnTo>
                    <a:pt x="923396" y="194396"/>
                  </a:lnTo>
                  <a:lnTo>
                    <a:pt x="1263650" y="194396"/>
                  </a:lnTo>
                  <a:lnTo>
                    <a:pt x="1263650" y="534988"/>
                  </a:lnTo>
                  <a:lnTo>
                    <a:pt x="1069181" y="534988"/>
                  </a:lnTo>
                  <a:lnTo>
                    <a:pt x="1069181" y="437789"/>
                  </a:lnTo>
                  <a:lnTo>
                    <a:pt x="874712" y="437789"/>
                  </a:lnTo>
                  <a:lnTo>
                    <a:pt x="874712" y="534988"/>
                  </a:lnTo>
                  <a:lnTo>
                    <a:pt x="388673" y="534988"/>
                  </a:lnTo>
                  <a:lnTo>
                    <a:pt x="388673" y="437789"/>
                  </a:lnTo>
                  <a:lnTo>
                    <a:pt x="194469" y="437789"/>
                  </a:lnTo>
                  <a:lnTo>
                    <a:pt x="194469" y="534988"/>
                  </a:lnTo>
                  <a:lnTo>
                    <a:pt x="0" y="534988"/>
                  </a:lnTo>
                  <a:lnTo>
                    <a:pt x="0" y="194396"/>
                  </a:lnTo>
                  <a:lnTo>
                    <a:pt x="340254" y="194396"/>
                  </a:lnTo>
                  <a:lnTo>
                    <a:pt x="340254" y="145665"/>
                  </a:lnTo>
                  <a:lnTo>
                    <a:pt x="340254" y="139044"/>
                  </a:lnTo>
                  <a:lnTo>
                    <a:pt x="340783" y="132687"/>
                  </a:lnTo>
                  <a:lnTo>
                    <a:pt x="341577" y="125802"/>
                  </a:lnTo>
                  <a:lnTo>
                    <a:pt x="342635" y="119180"/>
                  </a:lnTo>
                  <a:lnTo>
                    <a:pt x="343958" y="112559"/>
                  </a:lnTo>
                  <a:lnTo>
                    <a:pt x="345546" y="105938"/>
                  </a:lnTo>
                  <a:lnTo>
                    <a:pt x="347398" y="99582"/>
                  </a:lnTo>
                  <a:lnTo>
                    <a:pt x="349514" y="93226"/>
                  </a:lnTo>
                  <a:lnTo>
                    <a:pt x="351896" y="86604"/>
                  </a:lnTo>
                  <a:lnTo>
                    <a:pt x="354806" y="80513"/>
                  </a:lnTo>
                  <a:lnTo>
                    <a:pt x="357981" y="74686"/>
                  </a:lnTo>
                  <a:lnTo>
                    <a:pt x="361421" y="68330"/>
                  </a:lnTo>
                  <a:lnTo>
                    <a:pt x="364860" y="62768"/>
                  </a:lnTo>
                  <a:lnTo>
                    <a:pt x="368829" y="57207"/>
                  </a:lnTo>
                  <a:lnTo>
                    <a:pt x="372798" y="51380"/>
                  </a:lnTo>
                  <a:lnTo>
                    <a:pt x="377560" y="46348"/>
                  </a:lnTo>
                  <a:lnTo>
                    <a:pt x="382323" y="41316"/>
                  </a:lnTo>
                  <a:lnTo>
                    <a:pt x="387085" y="36549"/>
                  </a:lnTo>
                  <a:lnTo>
                    <a:pt x="392377" y="31516"/>
                  </a:lnTo>
                  <a:lnTo>
                    <a:pt x="398198" y="27279"/>
                  </a:lnTo>
                  <a:lnTo>
                    <a:pt x="404019" y="23306"/>
                  </a:lnTo>
                  <a:lnTo>
                    <a:pt x="410104" y="19598"/>
                  </a:lnTo>
                  <a:lnTo>
                    <a:pt x="416454" y="16155"/>
                  </a:lnTo>
                  <a:lnTo>
                    <a:pt x="423069" y="12712"/>
                  </a:lnTo>
                  <a:lnTo>
                    <a:pt x="429948" y="9799"/>
                  </a:lnTo>
                  <a:lnTo>
                    <a:pt x="437356" y="7151"/>
                  </a:lnTo>
                  <a:lnTo>
                    <a:pt x="444764" y="5032"/>
                  </a:lnTo>
                  <a:lnTo>
                    <a:pt x="452437" y="3178"/>
                  </a:lnTo>
                  <a:lnTo>
                    <a:pt x="460375" y="1854"/>
                  </a:lnTo>
                  <a:lnTo>
                    <a:pt x="468841" y="794"/>
                  </a:lnTo>
                  <a:lnTo>
                    <a:pt x="477044" y="265"/>
                  </a:lnTo>
                  <a:lnTo>
                    <a:pt x="4857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" name="KSO_Shape"/>
            <p:cNvSpPr>
              <a:spLocks noChangeArrowheads="1"/>
            </p:cNvSpPr>
            <p:nvPr/>
          </p:nvSpPr>
          <p:spPr bwMode="auto">
            <a:xfrm>
              <a:off x="10517" y="5325"/>
              <a:ext cx="954" cy="808"/>
            </a:xfrm>
            <a:custGeom>
              <a:avLst/>
              <a:gdLst>
                <a:gd name="T0" fmla="*/ 294416 w 1263650"/>
                <a:gd name="T1" fmla="*/ 1098599 h 1069975"/>
                <a:gd name="T2" fmla="*/ 1320142 w 1263650"/>
                <a:gd name="T3" fmla="*/ 878240 h 1069975"/>
                <a:gd name="T4" fmla="*/ 1613379 w 1263650"/>
                <a:gd name="T5" fmla="*/ 878240 h 1069975"/>
                <a:gd name="T6" fmla="*/ 74190 w 1263650"/>
                <a:gd name="T7" fmla="*/ 1612900 h 1069975"/>
                <a:gd name="T8" fmla="*/ 1538839 w 1263650"/>
                <a:gd name="T9" fmla="*/ 732266 h 1069975"/>
                <a:gd name="T10" fmla="*/ 1392852 w 1263650"/>
                <a:gd name="T11" fmla="*/ 732266 h 1069975"/>
                <a:gd name="T12" fmla="*/ 514542 w 1263650"/>
                <a:gd name="T13" fmla="*/ 1026609 h 1069975"/>
                <a:gd name="T14" fmla="*/ 725543 w 1263650"/>
                <a:gd name="T15" fmla="*/ 146518 h 1069975"/>
                <a:gd name="T16" fmla="*/ 708392 w 1263650"/>
                <a:gd name="T17" fmla="*/ 149712 h 1069975"/>
                <a:gd name="T18" fmla="*/ 694033 w 1263650"/>
                <a:gd name="T19" fmla="*/ 155302 h 1069975"/>
                <a:gd name="T20" fmla="*/ 683263 w 1263650"/>
                <a:gd name="T21" fmla="*/ 163287 h 1069975"/>
                <a:gd name="T22" fmla="*/ 674487 w 1263650"/>
                <a:gd name="T23" fmla="*/ 172868 h 1069975"/>
                <a:gd name="T24" fmla="*/ 665314 w 1263650"/>
                <a:gd name="T25" fmla="*/ 189636 h 1069975"/>
                <a:gd name="T26" fmla="*/ 660528 w 1263650"/>
                <a:gd name="T27" fmla="*/ 208399 h 1069975"/>
                <a:gd name="T28" fmla="*/ 659331 w 1263650"/>
                <a:gd name="T29" fmla="*/ 293036 h 1069975"/>
                <a:gd name="T30" fmla="*/ 1245270 w 1263650"/>
                <a:gd name="T31" fmla="*/ 213190 h 1069975"/>
                <a:gd name="T32" fmla="*/ 1242078 w 1263650"/>
                <a:gd name="T33" fmla="*/ 195624 h 1069975"/>
                <a:gd name="T34" fmla="*/ 1236494 w 1263650"/>
                <a:gd name="T35" fmla="*/ 181252 h 1069975"/>
                <a:gd name="T36" fmla="*/ 1228517 w 1263650"/>
                <a:gd name="T37" fmla="*/ 170472 h 1069975"/>
                <a:gd name="T38" fmla="*/ 1219343 w 1263650"/>
                <a:gd name="T39" fmla="*/ 161689 h 1069975"/>
                <a:gd name="T40" fmla="*/ 1201792 w 1263650"/>
                <a:gd name="T41" fmla="*/ 152507 h 1069975"/>
                <a:gd name="T42" fmla="*/ 1183446 w 1263650"/>
                <a:gd name="T43" fmla="*/ 147716 h 1069975"/>
                <a:gd name="T44" fmla="*/ 732324 w 1263650"/>
                <a:gd name="T45" fmla="*/ 146518 h 1069975"/>
                <a:gd name="T46" fmla="*/ 1172276 w 1263650"/>
                <a:gd name="T47" fmla="*/ 0 h 1069975"/>
                <a:gd name="T48" fmla="*/ 1202192 w 1263650"/>
                <a:gd name="T49" fmla="*/ 1996 h 1069975"/>
                <a:gd name="T50" fmla="*/ 1232108 w 1263650"/>
                <a:gd name="T51" fmla="*/ 7985 h 1069975"/>
                <a:gd name="T52" fmla="*/ 1260826 w 1263650"/>
                <a:gd name="T53" fmla="*/ 17566 h 1069975"/>
                <a:gd name="T54" fmla="*/ 1288348 w 1263650"/>
                <a:gd name="T55" fmla="*/ 31939 h 1069975"/>
                <a:gd name="T56" fmla="*/ 1313875 w 1263650"/>
                <a:gd name="T57" fmla="*/ 49106 h 1069975"/>
                <a:gd name="T58" fmla="*/ 1337010 w 1263650"/>
                <a:gd name="T59" fmla="*/ 70665 h 1069975"/>
                <a:gd name="T60" fmla="*/ 1356953 w 1263650"/>
                <a:gd name="T61" fmla="*/ 96216 h 1069975"/>
                <a:gd name="T62" fmla="*/ 1372509 w 1263650"/>
                <a:gd name="T63" fmla="*/ 124960 h 1069975"/>
                <a:gd name="T64" fmla="*/ 1384076 w 1263650"/>
                <a:gd name="T65" fmla="*/ 157697 h 1069975"/>
                <a:gd name="T66" fmla="*/ 1390857 w 1263650"/>
                <a:gd name="T67" fmla="*/ 194027 h 1069975"/>
                <a:gd name="T68" fmla="*/ 1392054 w 1263650"/>
                <a:gd name="T69" fmla="*/ 283854 h 1069975"/>
                <a:gd name="T70" fmla="*/ 1905000 w 1263650"/>
                <a:gd name="T71" fmla="*/ 806451 h 1069975"/>
                <a:gd name="T72" fmla="*/ 1318661 w 1263650"/>
                <a:gd name="T73" fmla="*/ 659931 h 1069975"/>
                <a:gd name="T74" fmla="*/ 585939 w 1263650"/>
                <a:gd name="T75" fmla="*/ 659931 h 1069975"/>
                <a:gd name="T76" fmla="*/ 0 w 1263650"/>
                <a:gd name="T77" fmla="*/ 806451 h 1069975"/>
                <a:gd name="T78" fmla="*/ 512946 w 1263650"/>
                <a:gd name="T79" fmla="*/ 219578 h 1069975"/>
                <a:gd name="T80" fmla="*/ 514940 w 1263650"/>
                <a:gd name="T81" fmla="*/ 189636 h 1069975"/>
                <a:gd name="T82" fmla="*/ 520924 w 1263650"/>
                <a:gd name="T83" fmla="*/ 159693 h 1069975"/>
                <a:gd name="T84" fmla="*/ 530496 w 1263650"/>
                <a:gd name="T85" fmla="*/ 130548 h 1069975"/>
                <a:gd name="T86" fmla="*/ 544856 w 1263650"/>
                <a:gd name="T87" fmla="*/ 103002 h 1069975"/>
                <a:gd name="T88" fmla="*/ 562007 w 1263650"/>
                <a:gd name="T89" fmla="*/ 77451 h 1069975"/>
                <a:gd name="T90" fmla="*/ 583545 w 1263650"/>
                <a:gd name="T91" fmla="*/ 55095 h 1069975"/>
                <a:gd name="T92" fmla="*/ 609074 w 1263650"/>
                <a:gd name="T93" fmla="*/ 35132 h 1069975"/>
                <a:gd name="T94" fmla="*/ 637792 w 1263650"/>
                <a:gd name="T95" fmla="*/ 19162 h 1069975"/>
                <a:gd name="T96" fmla="*/ 670498 w 1263650"/>
                <a:gd name="T97" fmla="*/ 7585 h 1069975"/>
                <a:gd name="T98" fmla="*/ 706795 w 1263650"/>
                <a:gd name="T99" fmla="*/ 1197 h 106997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3650" h="1069975">
                  <a:moveTo>
                    <a:pt x="49213" y="582612"/>
                  </a:moveTo>
                  <a:lnTo>
                    <a:pt x="195296" y="582612"/>
                  </a:lnTo>
                  <a:lnTo>
                    <a:pt x="195296" y="728795"/>
                  </a:lnTo>
                  <a:lnTo>
                    <a:pt x="389544" y="728795"/>
                  </a:lnTo>
                  <a:lnTo>
                    <a:pt x="389544" y="582612"/>
                  </a:lnTo>
                  <a:lnTo>
                    <a:pt x="875694" y="582612"/>
                  </a:lnTo>
                  <a:lnTo>
                    <a:pt x="875694" y="728795"/>
                  </a:lnTo>
                  <a:lnTo>
                    <a:pt x="1070208" y="728795"/>
                  </a:lnTo>
                  <a:lnTo>
                    <a:pt x="1070208" y="582612"/>
                  </a:lnTo>
                  <a:lnTo>
                    <a:pt x="1216026" y="582612"/>
                  </a:lnTo>
                  <a:lnTo>
                    <a:pt x="1216026" y="1069975"/>
                  </a:lnTo>
                  <a:lnTo>
                    <a:pt x="49213" y="1069975"/>
                  </a:lnTo>
                  <a:lnTo>
                    <a:pt x="49213" y="582612"/>
                  </a:lnTo>
                  <a:close/>
                  <a:moveTo>
                    <a:pt x="923925" y="485775"/>
                  </a:moveTo>
                  <a:lnTo>
                    <a:pt x="1020763" y="485775"/>
                  </a:lnTo>
                  <a:lnTo>
                    <a:pt x="1020763" y="681038"/>
                  </a:lnTo>
                  <a:lnTo>
                    <a:pt x="923925" y="681038"/>
                  </a:lnTo>
                  <a:lnTo>
                    <a:pt x="923925" y="485775"/>
                  </a:lnTo>
                  <a:close/>
                  <a:moveTo>
                    <a:pt x="244475" y="485775"/>
                  </a:moveTo>
                  <a:lnTo>
                    <a:pt x="341313" y="485775"/>
                  </a:lnTo>
                  <a:lnTo>
                    <a:pt x="341313" y="681038"/>
                  </a:lnTo>
                  <a:lnTo>
                    <a:pt x="244475" y="681038"/>
                  </a:lnTo>
                  <a:lnTo>
                    <a:pt x="244475" y="485775"/>
                  </a:lnTo>
                  <a:close/>
                  <a:moveTo>
                    <a:pt x="481277" y="97198"/>
                  </a:moveTo>
                  <a:lnTo>
                    <a:pt x="477308" y="97728"/>
                  </a:lnTo>
                  <a:lnTo>
                    <a:pt x="473604" y="98258"/>
                  </a:lnTo>
                  <a:lnTo>
                    <a:pt x="469900" y="99317"/>
                  </a:lnTo>
                  <a:lnTo>
                    <a:pt x="466460" y="100376"/>
                  </a:lnTo>
                  <a:lnTo>
                    <a:pt x="463285" y="101701"/>
                  </a:lnTo>
                  <a:lnTo>
                    <a:pt x="460375" y="103025"/>
                  </a:lnTo>
                  <a:lnTo>
                    <a:pt x="457729" y="104614"/>
                  </a:lnTo>
                  <a:lnTo>
                    <a:pt x="455348" y="106468"/>
                  </a:lnTo>
                  <a:lnTo>
                    <a:pt x="453231" y="108322"/>
                  </a:lnTo>
                  <a:lnTo>
                    <a:pt x="451114" y="110440"/>
                  </a:lnTo>
                  <a:lnTo>
                    <a:pt x="448998" y="112559"/>
                  </a:lnTo>
                  <a:lnTo>
                    <a:pt x="447410" y="114678"/>
                  </a:lnTo>
                  <a:lnTo>
                    <a:pt x="445823" y="117062"/>
                  </a:lnTo>
                  <a:lnTo>
                    <a:pt x="443441" y="121299"/>
                  </a:lnTo>
                  <a:lnTo>
                    <a:pt x="441325" y="125802"/>
                  </a:lnTo>
                  <a:lnTo>
                    <a:pt x="439737" y="130569"/>
                  </a:lnTo>
                  <a:lnTo>
                    <a:pt x="438679" y="134541"/>
                  </a:lnTo>
                  <a:lnTo>
                    <a:pt x="438150" y="138249"/>
                  </a:lnTo>
                  <a:lnTo>
                    <a:pt x="437356" y="143546"/>
                  </a:lnTo>
                  <a:lnTo>
                    <a:pt x="437356" y="145665"/>
                  </a:lnTo>
                  <a:lnTo>
                    <a:pt x="437356" y="194396"/>
                  </a:lnTo>
                  <a:lnTo>
                    <a:pt x="826294" y="194396"/>
                  </a:lnTo>
                  <a:lnTo>
                    <a:pt x="826294" y="145665"/>
                  </a:lnTo>
                  <a:lnTo>
                    <a:pt x="826029" y="141427"/>
                  </a:lnTo>
                  <a:lnTo>
                    <a:pt x="825764" y="137190"/>
                  </a:lnTo>
                  <a:lnTo>
                    <a:pt x="824706" y="133482"/>
                  </a:lnTo>
                  <a:lnTo>
                    <a:pt x="823912" y="129774"/>
                  </a:lnTo>
                  <a:lnTo>
                    <a:pt x="822854" y="126331"/>
                  </a:lnTo>
                  <a:lnTo>
                    <a:pt x="821531" y="123153"/>
                  </a:lnTo>
                  <a:lnTo>
                    <a:pt x="820208" y="120240"/>
                  </a:lnTo>
                  <a:lnTo>
                    <a:pt x="818621" y="117591"/>
                  </a:lnTo>
                  <a:lnTo>
                    <a:pt x="816769" y="115208"/>
                  </a:lnTo>
                  <a:lnTo>
                    <a:pt x="814916" y="113089"/>
                  </a:lnTo>
                  <a:lnTo>
                    <a:pt x="812800" y="110970"/>
                  </a:lnTo>
                  <a:lnTo>
                    <a:pt x="810948" y="108851"/>
                  </a:lnTo>
                  <a:lnTo>
                    <a:pt x="808831" y="107262"/>
                  </a:lnTo>
                  <a:lnTo>
                    <a:pt x="806450" y="105673"/>
                  </a:lnTo>
                  <a:lnTo>
                    <a:pt x="801687" y="103290"/>
                  </a:lnTo>
                  <a:lnTo>
                    <a:pt x="797189" y="101171"/>
                  </a:lnTo>
                  <a:lnTo>
                    <a:pt x="792956" y="99582"/>
                  </a:lnTo>
                  <a:lnTo>
                    <a:pt x="788987" y="98522"/>
                  </a:lnTo>
                  <a:lnTo>
                    <a:pt x="785019" y="97993"/>
                  </a:lnTo>
                  <a:lnTo>
                    <a:pt x="779727" y="97198"/>
                  </a:lnTo>
                  <a:lnTo>
                    <a:pt x="777610" y="97198"/>
                  </a:lnTo>
                  <a:lnTo>
                    <a:pt x="485775" y="97198"/>
                  </a:lnTo>
                  <a:lnTo>
                    <a:pt x="481277" y="97198"/>
                  </a:lnTo>
                  <a:close/>
                  <a:moveTo>
                    <a:pt x="485775" y="0"/>
                  </a:moveTo>
                  <a:lnTo>
                    <a:pt x="777610" y="0"/>
                  </a:lnTo>
                  <a:lnTo>
                    <a:pt x="784225" y="0"/>
                  </a:lnTo>
                  <a:lnTo>
                    <a:pt x="790839" y="530"/>
                  </a:lnTo>
                  <a:lnTo>
                    <a:pt x="797454" y="1324"/>
                  </a:lnTo>
                  <a:lnTo>
                    <a:pt x="804069" y="2383"/>
                  </a:lnTo>
                  <a:lnTo>
                    <a:pt x="810683" y="3708"/>
                  </a:lnTo>
                  <a:lnTo>
                    <a:pt x="817298" y="5297"/>
                  </a:lnTo>
                  <a:lnTo>
                    <a:pt x="823648" y="7151"/>
                  </a:lnTo>
                  <a:lnTo>
                    <a:pt x="830262" y="9269"/>
                  </a:lnTo>
                  <a:lnTo>
                    <a:pt x="836348" y="11653"/>
                  </a:lnTo>
                  <a:lnTo>
                    <a:pt x="842433" y="14566"/>
                  </a:lnTo>
                  <a:lnTo>
                    <a:pt x="848783" y="17745"/>
                  </a:lnTo>
                  <a:lnTo>
                    <a:pt x="854604" y="21188"/>
                  </a:lnTo>
                  <a:lnTo>
                    <a:pt x="860425" y="24631"/>
                  </a:lnTo>
                  <a:lnTo>
                    <a:pt x="866246" y="28603"/>
                  </a:lnTo>
                  <a:lnTo>
                    <a:pt x="871537" y="32576"/>
                  </a:lnTo>
                  <a:lnTo>
                    <a:pt x="876829" y="37343"/>
                  </a:lnTo>
                  <a:lnTo>
                    <a:pt x="882121" y="42110"/>
                  </a:lnTo>
                  <a:lnTo>
                    <a:pt x="886883" y="46878"/>
                  </a:lnTo>
                  <a:lnTo>
                    <a:pt x="891381" y="52174"/>
                  </a:lnTo>
                  <a:lnTo>
                    <a:pt x="895879" y="58001"/>
                  </a:lnTo>
                  <a:lnTo>
                    <a:pt x="900112" y="63828"/>
                  </a:lnTo>
                  <a:lnTo>
                    <a:pt x="903816" y="69919"/>
                  </a:lnTo>
                  <a:lnTo>
                    <a:pt x="907256" y="76275"/>
                  </a:lnTo>
                  <a:lnTo>
                    <a:pt x="910431" y="82897"/>
                  </a:lnTo>
                  <a:lnTo>
                    <a:pt x="913341" y="89783"/>
                  </a:lnTo>
                  <a:lnTo>
                    <a:pt x="915987" y="97198"/>
                  </a:lnTo>
                  <a:lnTo>
                    <a:pt x="918104" y="104614"/>
                  </a:lnTo>
                  <a:lnTo>
                    <a:pt x="920221" y="112294"/>
                  </a:lnTo>
                  <a:lnTo>
                    <a:pt x="921544" y="120240"/>
                  </a:lnTo>
                  <a:lnTo>
                    <a:pt x="922602" y="128715"/>
                  </a:lnTo>
                  <a:lnTo>
                    <a:pt x="923131" y="136925"/>
                  </a:lnTo>
                  <a:lnTo>
                    <a:pt x="923396" y="145665"/>
                  </a:lnTo>
                  <a:lnTo>
                    <a:pt x="923396" y="188305"/>
                  </a:lnTo>
                  <a:lnTo>
                    <a:pt x="923396" y="194396"/>
                  </a:lnTo>
                  <a:lnTo>
                    <a:pt x="1263650" y="194396"/>
                  </a:lnTo>
                  <a:lnTo>
                    <a:pt x="1263650" y="534988"/>
                  </a:lnTo>
                  <a:lnTo>
                    <a:pt x="1069181" y="534988"/>
                  </a:lnTo>
                  <a:lnTo>
                    <a:pt x="1069181" y="437789"/>
                  </a:lnTo>
                  <a:lnTo>
                    <a:pt x="874712" y="437789"/>
                  </a:lnTo>
                  <a:lnTo>
                    <a:pt x="874712" y="534988"/>
                  </a:lnTo>
                  <a:lnTo>
                    <a:pt x="388673" y="534988"/>
                  </a:lnTo>
                  <a:lnTo>
                    <a:pt x="388673" y="437789"/>
                  </a:lnTo>
                  <a:lnTo>
                    <a:pt x="194469" y="437789"/>
                  </a:lnTo>
                  <a:lnTo>
                    <a:pt x="194469" y="534988"/>
                  </a:lnTo>
                  <a:lnTo>
                    <a:pt x="0" y="534988"/>
                  </a:lnTo>
                  <a:lnTo>
                    <a:pt x="0" y="194396"/>
                  </a:lnTo>
                  <a:lnTo>
                    <a:pt x="340254" y="194396"/>
                  </a:lnTo>
                  <a:lnTo>
                    <a:pt x="340254" y="145665"/>
                  </a:lnTo>
                  <a:lnTo>
                    <a:pt x="340254" y="139044"/>
                  </a:lnTo>
                  <a:lnTo>
                    <a:pt x="340783" y="132687"/>
                  </a:lnTo>
                  <a:lnTo>
                    <a:pt x="341577" y="125802"/>
                  </a:lnTo>
                  <a:lnTo>
                    <a:pt x="342635" y="119180"/>
                  </a:lnTo>
                  <a:lnTo>
                    <a:pt x="343958" y="112559"/>
                  </a:lnTo>
                  <a:lnTo>
                    <a:pt x="345546" y="105938"/>
                  </a:lnTo>
                  <a:lnTo>
                    <a:pt x="347398" y="99582"/>
                  </a:lnTo>
                  <a:lnTo>
                    <a:pt x="349514" y="93226"/>
                  </a:lnTo>
                  <a:lnTo>
                    <a:pt x="351896" y="86604"/>
                  </a:lnTo>
                  <a:lnTo>
                    <a:pt x="354806" y="80513"/>
                  </a:lnTo>
                  <a:lnTo>
                    <a:pt x="357981" y="74686"/>
                  </a:lnTo>
                  <a:lnTo>
                    <a:pt x="361421" y="68330"/>
                  </a:lnTo>
                  <a:lnTo>
                    <a:pt x="364860" y="62768"/>
                  </a:lnTo>
                  <a:lnTo>
                    <a:pt x="368829" y="57207"/>
                  </a:lnTo>
                  <a:lnTo>
                    <a:pt x="372798" y="51380"/>
                  </a:lnTo>
                  <a:lnTo>
                    <a:pt x="377560" y="46348"/>
                  </a:lnTo>
                  <a:lnTo>
                    <a:pt x="382323" y="41316"/>
                  </a:lnTo>
                  <a:lnTo>
                    <a:pt x="387085" y="36549"/>
                  </a:lnTo>
                  <a:lnTo>
                    <a:pt x="392377" y="31516"/>
                  </a:lnTo>
                  <a:lnTo>
                    <a:pt x="398198" y="27279"/>
                  </a:lnTo>
                  <a:lnTo>
                    <a:pt x="404019" y="23306"/>
                  </a:lnTo>
                  <a:lnTo>
                    <a:pt x="410104" y="19598"/>
                  </a:lnTo>
                  <a:lnTo>
                    <a:pt x="416454" y="16155"/>
                  </a:lnTo>
                  <a:lnTo>
                    <a:pt x="423069" y="12712"/>
                  </a:lnTo>
                  <a:lnTo>
                    <a:pt x="429948" y="9799"/>
                  </a:lnTo>
                  <a:lnTo>
                    <a:pt x="437356" y="7151"/>
                  </a:lnTo>
                  <a:lnTo>
                    <a:pt x="444764" y="5032"/>
                  </a:lnTo>
                  <a:lnTo>
                    <a:pt x="452437" y="3178"/>
                  </a:lnTo>
                  <a:lnTo>
                    <a:pt x="460375" y="1854"/>
                  </a:lnTo>
                  <a:lnTo>
                    <a:pt x="468841" y="794"/>
                  </a:lnTo>
                  <a:lnTo>
                    <a:pt x="477044" y="265"/>
                  </a:lnTo>
                  <a:lnTo>
                    <a:pt x="4857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8" name="KSO_Shape"/>
            <p:cNvSpPr>
              <a:spLocks noChangeArrowheads="1"/>
            </p:cNvSpPr>
            <p:nvPr/>
          </p:nvSpPr>
          <p:spPr bwMode="auto">
            <a:xfrm>
              <a:off x="9037" y="6425"/>
              <a:ext cx="954" cy="808"/>
            </a:xfrm>
            <a:custGeom>
              <a:avLst/>
              <a:gdLst>
                <a:gd name="T0" fmla="*/ 294416 w 1263650"/>
                <a:gd name="T1" fmla="*/ 1098599 h 1069975"/>
                <a:gd name="T2" fmla="*/ 1320142 w 1263650"/>
                <a:gd name="T3" fmla="*/ 878240 h 1069975"/>
                <a:gd name="T4" fmla="*/ 1613379 w 1263650"/>
                <a:gd name="T5" fmla="*/ 878240 h 1069975"/>
                <a:gd name="T6" fmla="*/ 74190 w 1263650"/>
                <a:gd name="T7" fmla="*/ 1612900 h 1069975"/>
                <a:gd name="T8" fmla="*/ 1538839 w 1263650"/>
                <a:gd name="T9" fmla="*/ 732266 h 1069975"/>
                <a:gd name="T10" fmla="*/ 1392852 w 1263650"/>
                <a:gd name="T11" fmla="*/ 732266 h 1069975"/>
                <a:gd name="T12" fmla="*/ 514542 w 1263650"/>
                <a:gd name="T13" fmla="*/ 1026609 h 1069975"/>
                <a:gd name="T14" fmla="*/ 725543 w 1263650"/>
                <a:gd name="T15" fmla="*/ 146518 h 1069975"/>
                <a:gd name="T16" fmla="*/ 708392 w 1263650"/>
                <a:gd name="T17" fmla="*/ 149712 h 1069975"/>
                <a:gd name="T18" fmla="*/ 694033 w 1263650"/>
                <a:gd name="T19" fmla="*/ 155302 h 1069975"/>
                <a:gd name="T20" fmla="*/ 683263 w 1263650"/>
                <a:gd name="T21" fmla="*/ 163287 h 1069975"/>
                <a:gd name="T22" fmla="*/ 674487 w 1263650"/>
                <a:gd name="T23" fmla="*/ 172868 h 1069975"/>
                <a:gd name="T24" fmla="*/ 665314 w 1263650"/>
                <a:gd name="T25" fmla="*/ 189636 h 1069975"/>
                <a:gd name="T26" fmla="*/ 660528 w 1263650"/>
                <a:gd name="T27" fmla="*/ 208399 h 1069975"/>
                <a:gd name="T28" fmla="*/ 659331 w 1263650"/>
                <a:gd name="T29" fmla="*/ 293036 h 1069975"/>
                <a:gd name="T30" fmla="*/ 1245270 w 1263650"/>
                <a:gd name="T31" fmla="*/ 213190 h 1069975"/>
                <a:gd name="T32" fmla="*/ 1242078 w 1263650"/>
                <a:gd name="T33" fmla="*/ 195624 h 1069975"/>
                <a:gd name="T34" fmla="*/ 1236494 w 1263650"/>
                <a:gd name="T35" fmla="*/ 181252 h 1069975"/>
                <a:gd name="T36" fmla="*/ 1228517 w 1263650"/>
                <a:gd name="T37" fmla="*/ 170472 h 1069975"/>
                <a:gd name="T38" fmla="*/ 1219343 w 1263650"/>
                <a:gd name="T39" fmla="*/ 161689 h 1069975"/>
                <a:gd name="T40" fmla="*/ 1201792 w 1263650"/>
                <a:gd name="T41" fmla="*/ 152507 h 1069975"/>
                <a:gd name="T42" fmla="*/ 1183446 w 1263650"/>
                <a:gd name="T43" fmla="*/ 147716 h 1069975"/>
                <a:gd name="T44" fmla="*/ 732324 w 1263650"/>
                <a:gd name="T45" fmla="*/ 146518 h 1069975"/>
                <a:gd name="T46" fmla="*/ 1172276 w 1263650"/>
                <a:gd name="T47" fmla="*/ 0 h 1069975"/>
                <a:gd name="T48" fmla="*/ 1202192 w 1263650"/>
                <a:gd name="T49" fmla="*/ 1996 h 1069975"/>
                <a:gd name="T50" fmla="*/ 1232108 w 1263650"/>
                <a:gd name="T51" fmla="*/ 7985 h 1069975"/>
                <a:gd name="T52" fmla="*/ 1260826 w 1263650"/>
                <a:gd name="T53" fmla="*/ 17566 h 1069975"/>
                <a:gd name="T54" fmla="*/ 1288348 w 1263650"/>
                <a:gd name="T55" fmla="*/ 31939 h 1069975"/>
                <a:gd name="T56" fmla="*/ 1313875 w 1263650"/>
                <a:gd name="T57" fmla="*/ 49106 h 1069975"/>
                <a:gd name="T58" fmla="*/ 1337010 w 1263650"/>
                <a:gd name="T59" fmla="*/ 70665 h 1069975"/>
                <a:gd name="T60" fmla="*/ 1356953 w 1263650"/>
                <a:gd name="T61" fmla="*/ 96216 h 1069975"/>
                <a:gd name="T62" fmla="*/ 1372509 w 1263650"/>
                <a:gd name="T63" fmla="*/ 124960 h 1069975"/>
                <a:gd name="T64" fmla="*/ 1384076 w 1263650"/>
                <a:gd name="T65" fmla="*/ 157697 h 1069975"/>
                <a:gd name="T66" fmla="*/ 1390857 w 1263650"/>
                <a:gd name="T67" fmla="*/ 194027 h 1069975"/>
                <a:gd name="T68" fmla="*/ 1392054 w 1263650"/>
                <a:gd name="T69" fmla="*/ 283854 h 1069975"/>
                <a:gd name="T70" fmla="*/ 1905000 w 1263650"/>
                <a:gd name="T71" fmla="*/ 806451 h 1069975"/>
                <a:gd name="T72" fmla="*/ 1318661 w 1263650"/>
                <a:gd name="T73" fmla="*/ 659931 h 1069975"/>
                <a:gd name="T74" fmla="*/ 585939 w 1263650"/>
                <a:gd name="T75" fmla="*/ 659931 h 1069975"/>
                <a:gd name="T76" fmla="*/ 0 w 1263650"/>
                <a:gd name="T77" fmla="*/ 806451 h 1069975"/>
                <a:gd name="T78" fmla="*/ 512946 w 1263650"/>
                <a:gd name="T79" fmla="*/ 219578 h 1069975"/>
                <a:gd name="T80" fmla="*/ 514940 w 1263650"/>
                <a:gd name="T81" fmla="*/ 189636 h 1069975"/>
                <a:gd name="T82" fmla="*/ 520924 w 1263650"/>
                <a:gd name="T83" fmla="*/ 159693 h 1069975"/>
                <a:gd name="T84" fmla="*/ 530496 w 1263650"/>
                <a:gd name="T85" fmla="*/ 130548 h 1069975"/>
                <a:gd name="T86" fmla="*/ 544856 w 1263650"/>
                <a:gd name="T87" fmla="*/ 103002 h 1069975"/>
                <a:gd name="T88" fmla="*/ 562007 w 1263650"/>
                <a:gd name="T89" fmla="*/ 77451 h 1069975"/>
                <a:gd name="T90" fmla="*/ 583545 w 1263650"/>
                <a:gd name="T91" fmla="*/ 55095 h 1069975"/>
                <a:gd name="T92" fmla="*/ 609074 w 1263650"/>
                <a:gd name="T93" fmla="*/ 35132 h 1069975"/>
                <a:gd name="T94" fmla="*/ 637792 w 1263650"/>
                <a:gd name="T95" fmla="*/ 19162 h 1069975"/>
                <a:gd name="T96" fmla="*/ 670498 w 1263650"/>
                <a:gd name="T97" fmla="*/ 7585 h 1069975"/>
                <a:gd name="T98" fmla="*/ 706795 w 1263650"/>
                <a:gd name="T99" fmla="*/ 1197 h 106997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3650" h="1069975">
                  <a:moveTo>
                    <a:pt x="49213" y="582612"/>
                  </a:moveTo>
                  <a:lnTo>
                    <a:pt x="195296" y="582612"/>
                  </a:lnTo>
                  <a:lnTo>
                    <a:pt x="195296" y="728795"/>
                  </a:lnTo>
                  <a:lnTo>
                    <a:pt x="389544" y="728795"/>
                  </a:lnTo>
                  <a:lnTo>
                    <a:pt x="389544" y="582612"/>
                  </a:lnTo>
                  <a:lnTo>
                    <a:pt x="875694" y="582612"/>
                  </a:lnTo>
                  <a:lnTo>
                    <a:pt x="875694" y="728795"/>
                  </a:lnTo>
                  <a:lnTo>
                    <a:pt x="1070208" y="728795"/>
                  </a:lnTo>
                  <a:lnTo>
                    <a:pt x="1070208" y="582612"/>
                  </a:lnTo>
                  <a:lnTo>
                    <a:pt x="1216026" y="582612"/>
                  </a:lnTo>
                  <a:lnTo>
                    <a:pt x="1216026" y="1069975"/>
                  </a:lnTo>
                  <a:lnTo>
                    <a:pt x="49213" y="1069975"/>
                  </a:lnTo>
                  <a:lnTo>
                    <a:pt x="49213" y="582612"/>
                  </a:lnTo>
                  <a:close/>
                  <a:moveTo>
                    <a:pt x="923925" y="485775"/>
                  </a:moveTo>
                  <a:lnTo>
                    <a:pt x="1020763" y="485775"/>
                  </a:lnTo>
                  <a:lnTo>
                    <a:pt x="1020763" y="681038"/>
                  </a:lnTo>
                  <a:lnTo>
                    <a:pt x="923925" y="681038"/>
                  </a:lnTo>
                  <a:lnTo>
                    <a:pt x="923925" y="485775"/>
                  </a:lnTo>
                  <a:close/>
                  <a:moveTo>
                    <a:pt x="244475" y="485775"/>
                  </a:moveTo>
                  <a:lnTo>
                    <a:pt x="341313" y="485775"/>
                  </a:lnTo>
                  <a:lnTo>
                    <a:pt x="341313" y="681038"/>
                  </a:lnTo>
                  <a:lnTo>
                    <a:pt x="244475" y="681038"/>
                  </a:lnTo>
                  <a:lnTo>
                    <a:pt x="244475" y="485775"/>
                  </a:lnTo>
                  <a:close/>
                  <a:moveTo>
                    <a:pt x="481277" y="97198"/>
                  </a:moveTo>
                  <a:lnTo>
                    <a:pt x="477308" y="97728"/>
                  </a:lnTo>
                  <a:lnTo>
                    <a:pt x="473604" y="98258"/>
                  </a:lnTo>
                  <a:lnTo>
                    <a:pt x="469900" y="99317"/>
                  </a:lnTo>
                  <a:lnTo>
                    <a:pt x="466460" y="100376"/>
                  </a:lnTo>
                  <a:lnTo>
                    <a:pt x="463285" y="101701"/>
                  </a:lnTo>
                  <a:lnTo>
                    <a:pt x="460375" y="103025"/>
                  </a:lnTo>
                  <a:lnTo>
                    <a:pt x="457729" y="104614"/>
                  </a:lnTo>
                  <a:lnTo>
                    <a:pt x="455348" y="106468"/>
                  </a:lnTo>
                  <a:lnTo>
                    <a:pt x="453231" y="108322"/>
                  </a:lnTo>
                  <a:lnTo>
                    <a:pt x="451114" y="110440"/>
                  </a:lnTo>
                  <a:lnTo>
                    <a:pt x="448998" y="112559"/>
                  </a:lnTo>
                  <a:lnTo>
                    <a:pt x="447410" y="114678"/>
                  </a:lnTo>
                  <a:lnTo>
                    <a:pt x="445823" y="117062"/>
                  </a:lnTo>
                  <a:lnTo>
                    <a:pt x="443441" y="121299"/>
                  </a:lnTo>
                  <a:lnTo>
                    <a:pt x="441325" y="125802"/>
                  </a:lnTo>
                  <a:lnTo>
                    <a:pt x="439737" y="130569"/>
                  </a:lnTo>
                  <a:lnTo>
                    <a:pt x="438679" y="134541"/>
                  </a:lnTo>
                  <a:lnTo>
                    <a:pt x="438150" y="138249"/>
                  </a:lnTo>
                  <a:lnTo>
                    <a:pt x="437356" y="143546"/>
                  </a:lnTo>
                  <a:lnTo>
                    <a:pt x="437356" y="145665"/>
                  </a:lnTo>
                  <a:lnTo>
                    <a:pt x="437356" y="194396"/>
                  </a:lnTo>
                  <a:lnTo>
                    <a:pt x="826294" y="194396"/>
                  </a:lnTo>
                  <a:lnTo>
                    <a:pt x="826294" y="145665"/>
                  </a:lnTo>
                  <a:lnTo>
                    <a:pt x="826029" y="141427"/>
                  </a:lnTo>
                  <a:lnTo>
                    <a:pt x="825764" y="137190"/>
                  </a:lnTo>
                  <a:lnTo>
                    <a:pt x="824706" y="133482"/>
                  </a:lnTo>
                  <a:lnTo>
                    <a:pt x="823912" y="129774"/>
                  </a:lnTo>
                  <a:lnTo>
                    <a:pt x="822854" y="126331"/>
                  </a:lnTo>
                  <a:lnTo>
                    <a:pt x="821531" y="123153"/>
                  </a:lnTo>
                  <a:lnTo>
                    <a:pt x="820208" y="120240"/>
                  </a:lnTo>
                  <a:lnTo>
                    <a:pt x="818621" y="117591"/>
                  </a:lnTo>
                  <a:lnTo>
                    <a:pt x="816769" y="115208"/>
                  </a:lnTo>
                  <a:lnTo>
                    <a:pt x="814916" y="113089"/>
                  </a:lnTo>
                  <a:lnTo>
                    <a:pt x="812800" y="110970"/>
                  </a:lnTo>
                  <a:lnTo>
                    <a:pt x="810948" y="108851"/>
                  </a:lnTo>
                  <a:lnTo>
                    <a:pt x="808831" y="107262"/>
                  </a:lnTo>
                  <a:lnTo>
                    <a:pt x="806450" y="105673"/>
                  </a:lnTo>
                  <a:lnTo>
                    <a:pt x="801687" y="103290"/>
                  </a:lnTo>
                  <a:lnTo>
                    <a:pt x="797189" y="101171"/>
                  </a:lnTo>
                  <a:lnTo>
                    <a:pt x="792956" y="99582"/>
                  </a:lnTo>
                  <a:lnTo>
                    <a:pt x="788987" y="98522"/>
                  </a:lnTo>
                  <a:lnTo>
                    <a:pt x="785019" y="97993"/>
                  </a:lnTo>
                  <a:lnTo>
                    <a:pt x="779727" y="97198"/>
                  </a:lnTo>
                  <a:lnTo>
                    <a:pt x="777610" y="97198"/>
                  </a:lnTo>
                  <a:lnTo>
                    <a:pt x="485775" y="97198"/>
                  </a:lnTo>
                  <a:lnTo>
                    <a:pt x="481277" y="97198"/>
                  </a:lnTo>
                  <a:close/>
                  <a:moveTo>
                    <a:pt x="485775" y="0"/>
                  </a:moveTo>
                  <a:lnTo>
                    <a:pt x="777610" y="0"/>
                  </a:lnTo>
                  <a:lnTo>
                    <a:pt x="784225" y="0"/>
                  </a:lnTo>
                  <a:lnTo>
                    <a:pt x="790839" y="530"/>
                  </a:lnTo>
                  <a:lnTo>
                    <a:pt x="797454" y="1324"/>
                  </a:lnTo>
                  <a:lnTo>
                    <a:pt x="804069" y="2383"/>
                  </a:lnTo>
                  <a:lnTo>
                    <a:pt x="810683" y="3708"/>
                  </a:lnTo>
                  <a:lnTo>
                    <a:pt x="817298" y="5297"/>
                  </a:lnTo>
                  <a:lnTo>
                    <a:pt x="823648" y="7151"/>
                  </a:lnTo>
                  <a:lnTo>
                    <a:pt x="830262" y="9269"/>
                  </a:lnTo>
                  <a:lnTo>
                    <a:pt x="836348" y="11653"/>
                  </a:lnTo>
                  <a:lnTo>
                    <a:pt x="842433" y="14566"/>
                  </a:lnTo>
                  <a:lnTo>
                    <a:pt x="848783" y="17745"/>
                  </a:lnTo>
                  <a:lnTo>
                    <a:pt x="854604" y="21188"/>
                  </a:lnTo>
                  <a:lnTo>
                    <a:pt x="860425" y="24631"/>
                  </a:lnTo>
                  <a:lnTo>
                    <a:pt x="866246" y="28603"/>
                  </a:lnTo>
                  <a:lnTo>
                    <a:pt x="871537" y="32576"/>
                  </a:lnTo>
                  <a:lnTo>
                    <a:pt x="876829" y="37343"/>
                  </a:lnTo>
                  <a:lnTo>
                    <a:pt x="882121" y="42110"/>
                  </a:lnTo>
                  <a:lnTo>
                    <a:pt x="886883" y="46878"/>
                  </a:lnTo>
                  <a:lnTo>
                    <a:pt x="891381" y="52174"/>
                  </a:lnTo>
                  <a:lnTo>
                    <a:pt x="895879" y="58001"/>
                  </a:lnTo>
                  <a:lnTo>
                    <a:pt x="900112" y="63828"/>
                  </a:lnTo>
                  <a:lnTo>
                    <a:pt x="903816" y="69919"/>
                  </a:lnTo>
                  <a:lnTo>
                    <a:pt x="907256" y="76275"/>
                  </a:lnTo>
                  <a:lnTo>
                    <a:pt x="910431" y="82897"/>
                  </a:lnTo>
                  <a:lnTo>
                    <a:pt x="913341" y="89783"/>
                  </a:lnTo>
                  <a:lnTo>
                    <a:pt x="915987" y="97198"/>
                  </a:lnTo>
                  <a:lnTo>
                    <a:pt x="918104" y="104614"/>
                  </a:lnTo>
                  <a:lnTo>
                    <a:pt x="920221" y="112294"/>
                  </a:lnTo>
                  <a:lnTo>
                    <a:pt x="921544" y="120240"/>
                  </a:lnTo>
                  <a:lnTo>
                    <a:pt x="922602" y="128715"/>
                  </a:lnTo>
                  <a:lnTo>
                    <a:pt x="923131" y="136925"/>
                  </a:lnTo>
                  <a:lnTo>
                    <a:pt x="923396" y="145665"/>
                  </a:lnTo>
                  <a:lnTo>
                    <a:pt x="923396" y="188305"/>
                  </a:lnTo>
                  <a:lnTo>
                    <a:pt x="923396" y="194396"/>
                  </a:lnTo>
                  <a:lnTo>
                    <a:pt x="1263650" y="194396"/>
                  </a:lnTo>
                  <a:lnTo>
                    <a:pt x="1263650" y="534988"/>
                  </a:lnTo>
                  <a:lnTo>
                    <a:pt x="1069181" y="534988"/>
                  </a:lnTo>
                  <a:lnTo>
                    <a:pt x="1069181" y="437789"/>
                  </a:lnTo>
                  <a:lnTo>
                    <a:pt x="874712" y="437789"/>
                  </a:lnTo>
                  <a:lnTo>
                    <a:pt x="874712" y="534988"/>
                  </a:lnTo>
                  <a:lnTo>
                    <a:pt x="388673" y="534988"/>
                  </a:lnTo>
                  <a:lnTo>
                    <a:pt x="388673" y="437789"/>
                  </a:lnTo>
                  <a:lnTo>
                    <a:pt x="194469" y="437789"/>
                  </a:lnTo>
                  <a:lnTo>
                    <a:pt x="194469" y="534988"/>
                  </a:lnTo>
                  <a:lnTo>
                    <a:pt x="0" y="534988"/>
                  </a:lnTo>
                  <a:lnTo>
                    <a:pt x="0" y="194396"/>
                  </a:lnTo>
                  <a:lnTo>
                    <a:pt x="340254" y="194396"/>
                  </a:lnTo>
                  <a:lnTo>
                    <a:pt x="340254" y="145665"/>
                  </a:lnTo>
                  <a:lnTo>
                    <a:pt x="340254" y="139044"/>
                  </a:lnTo>
                  <a:lnTo>
                    <a:pt x="340783" y="132687"/>
                  </a:lnTo>
                  <a:lnTo>
                    <a:pt x="341577" y="125802"/>
                  </a:lnTo>
                  <a:lnTo>
                    <a:pt x="342635" y="119180"/>
                  </a:lnTo>
                  <a:lnTo>
                    <a:pt x="343958" y="112559"/>
                  </a:lnTo>
                  <a:lnTo>
                    <a:pt x="345546" y="105938"/>
                  </a:lnTo>
                  <a:lnTo>
                    <a:pt x="347398" y="99582"/>
                  </a:lnTo>
                  <a:lnTo>
                    <a:pt x="349514" y="93226"/>
                  </a:lnTo>
                  <a:lnTo>
                    <a:pt x="351896" y="86604"/>
                  </a:lnTo>
                  <a:lnTo>
                    <a:pt x="354806" y="80513"/>
                  </a:lnTo>
                  <a:lnTo>
                    <a:pt x="357981" y="74686"/>
                  </a:lnTo>
                  <a:lnTo>
                    <a:pt x="361421" y="68330"/>
                  </a:lnTo>
                  <a:lnTo>
                    <a:pt x="364860" y="62768"/>
                  </a:lnTo>
                  <a:lnTo>
                    <a:pt x="368829" y="57207"/>
                  </a:lnTo>
                  <a:lnTo>
                    <a:pt x="372798" y="51380"/>
                  </a:lnTo>
                  <a:lnTo>
                    <a:pt x="377560" y="46348"/>
                  </a:lnTo>
                  <a:lnTo>
                    <a:pt x="382323" y="41316"/>
                  </a:lnTo>
                  <a:lnTo>
                    <a:pt x="387085" y="36549"/>
                  </a:lnTo>
                  <a:lnTo>
                    <a:pt x="392377" y="31516"/>
                  </a:lnTo>
                  <a:lnTo>
                    <a:pt x="398198" y="27279"/>
                  </a:lnTo>
                  <a:lnTo>
                    <a:pt x="404019" y="23306"/>
                  </a:lnTo>
                  <a:lnTo>
                    <a:pt x="410104" y="19598"/>
                  </a:lnTo>
                  <a:lnTo>
                    <a:pt x="416454" y="16155"/>
                  </a:lnTo>
                  <a:lnTo>
                    <a:pt x="423069" y="12712"/>
                  </a:lnTo>
                  <a:lnTo>
                    <a:pt x="429948" y="9799"/>
                  </a:lnTo>
                  <a:lnTo>
                    <a:pt x="437356" y="7151"/>
                  </a:lnTo>
                  <a:lnTo>
                    <a:pt x="444764" y="5032"/>
                  </a:lnTo>
                  <a:lnTo>
                    <a:pt x="452437" y="3178"/>
                  </a:lnTo>
                  <a:lnTo>
                    <a:pt x="460375" y="1854"/>
                  </a:lnTo>
                  <a:lnTo>
                    <a:pt x="468841" y="794"/>
                  </a:lnTo>
                  <a:lnTo>
                    <a:pt x="477044" y="265"/>
                  </a:lnTo>
                  <a:lnTo>
                    <a:pt x="4857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9" name="KSO_Shape"/>
            <p:cNvSpPr>
              <a:spLocks noChangeArrowheads="1"/>
            </p:cNvSpPr>
            <p:nvPr/>
          </p:nvSpPr>
          <p:spPr bwMode="auto">
            <a:xfrm>
              <a:off x="7287" y="5035"/>
              <a:ext cx="954" cy="808"/>
            </a:xfrm>
            <a:custGeom>
              <a:avLst/>
              <a:gdLst>
                <a:gd name="T0" fmla="*/ 294416 w 1263650"/>
                <a:gd name="T1" fmla="*/ 1098599 h 1069975"/>
                <a:gd name="T2" fmla="*/ 1320142 w 1263650"/>
                <a:gd name="T3" fmla="*/ 878240 h 1069975"/>
                <a:gd name="T4" fmla="*/ 1613379 w 1263650"/>
                <a:gd name="T5" fmla="*/ 878240 h 1069975"/>
                <a:gd name="T6" fmla="*/ 74190 w 1263650"/>
                <a:gd name="T7" fmla="*/ 1612900 h 1069975"/>
                <a:gd name="T8" fmla="*/ 1538839 w 1263650"/>
                <a:gd name="T9" fmla="*/ 732266 h 1069975"/>
                <a:gd name="T10" fmla="*/ 1392852 w 1263650"/>
                <a:gd name="T11" fmla="*/ 732266 h 1069975"/>
                <a:gd name="T12" fmla="*/ 514542 w 1263650"/>
                <a:gd name="T13" fmla="*/ 1026609 h 1069975"/>
                <a:gd name="T14" fmla="*/ 725543 w 1263650"/>
                <a:gd name="T15" fmla="*/ 146518 h 1069975"/>
                <a:gd name="T16" fmla="*/ 708392 w 1263650"/>
                <a:gd name="T17" fmla="*/ 149712 h 1069975"/>
                <a:gd name="T18" fmla="*/ 694033 w 1263650"/>
                <a:gd name="T19" fmla="*/ 155302 h 1069975"/>
                <a:gd name="T20" fmla="*/ 683263 w 1263650"/>
                <a:gd name="T21" fmla="*/ 163287 h 1069975"/>
                <a:gd name="T22" fmla="*/ 674487 w 1263650"/>
                <a:gd name="T23" fmla="*/ 172868 h 1069975"/>
                <a:gd name="T24" fmla="*/ 665314 w 1263650"/>
                <a:gd name="T25" fmla="*/ 189636 h 1069975"/>
                <a:gd name="T26" fmla="*/ 660528 w 1263650"/>
                <a:gd name="T27" fmla="*/ 208399 h 1069975"/>
                <a:gd name="T28" fmla="*/ 659331 w 1263650"/>
                <a:gd name="T29" fmla="*/ 293036 h 1069975"/>
                <a:gd name="T30" fmla="*/ 1245270 w 1263650"/>
                <a:gd name="T31" fmla="*/ 213190 h 1069975"/>
                <a:gd name="T32" fmla="*/ 1242078 w 1263650"/>
                <a:gd name="T33" fmla="*/ 195624 h 1069975"/>
                <a:gd name="T34" fmla="*/ 1236494 w 1263650"/>
                <a:gd name="T35" fmla="*/ 181252 h 1069975"/>
                <a:gd name="T36" fmla="*/ 1228517 w 1263650"/>
                <a:gd name="T37" fmla="*/ 170472 h 1069975"/>
                <a:gd name="T38" fmla="*/ 1219343 w 1263650"/>
                <a:gd name="T39" fmla="*/ 161689 h 1069975"/>
                <a:gd name="T40" fmla="*/ 1201792 w 1263650"/>
                <a:gd name="T41" fmla="*/ 152507 h 1069975"/>
                <a:gd name="T42" fmla="*/ 1183446 w 1263650"/>
                <a:gd name="T43" fmla="*/ 147716 h 1069975"/>
                <a:gd name="T44" fmla="*/ 732324 w 1263650"/>
                <a:gd name="T45" fmla="*/ 146518 h 1069975"/>
                <a:gd name="T46" fmla="*/ 1172276 w 1263650"/>
                <a:gd name="T47" fmla="*/ 0 h 1069975"/>
                <a:gd name="T48" fmla="*/ 1202192 w 1263650"/>
                <a:gd name="T49" fmla="*/ 1996 h 1069975"/>
                <a:gd name="T50" fmla="*/ 1232108 w 1263650"/>
                <a:gd name="T51" fmla="*/ 7985 h 1069975"/>
                <a:gd name="T52" fmla="*/ 1260826 w 1263650"/>
                <a:gd name="T53" fmla="*/ 17566 h 1069975"/>
                <a:gd name="T54" fmla="*/ 1288348 w 1263650"/>
                <a:gd name="T55" fmla="*/ 31939 h 1069975"/>
                <a:gd name="T56" fmla="*/ 1313875 w 1263650"/>
                <a:gd name="T57" fmla="*/ 49106 h 1069975"/>
                <a:gd name="T58" fmla="*/ 1337010 w 1263650"/>
                <a:gd name="T59" fmla="*/ 70665 h 1069975"/>
                <a:gd name="T60" fmla="*/ 1356953 w 1263650"/>
                <a:gd name="T61" fmla="*/ 96216 h 1069975"/>
                <a:gd name="T62" fmla="*/ 1372509 w 1263650"/>
                <a:gd name="T63" fmla="*/ 124960 h 1069975"/>
                <a:gd name="T64" fmla="*/ 1384076 w 1263650"/>
                <a:gd name="T65" fmla="*/ 157697 h 1069975"/>
                <a:gd name="T66" fmla="*/ 1390857 w 1263650"/>
                <a:gd name="T67" fmla="*/ 194027 h 1069975"/>
                <a:gd name="T68" fmla="*/ 1392054 w 1263650"/>
                <a:gd name="T69" fmla="*/ 283854 h 1069975"/>
                <a:gd name="T70" fmla="*/ 1905000 w 1263650"/>
                <a:gd name="T71" fmla="*/ 806451 h 1069975"/>
                <a:gd name="T72" fmla="*/ 1318661 w 1263650"/>
                <a:gd name="T73" fmla="*/ 659931 h 1069975"/>
                <a:gd name="T74" fmla="*/ 585939 w 1263650"/>
                <a:gd name="T75" fmla="*/ 659931 h 1069975"/>
                <a:gd name="T76" fmla="*/ 0 w 1263650"/>
                <a:gd name="T77" fmla="*/ 806451 h 1069975"/>
                <a:gd name="T78" fmla="*/ 512946 w 1263650"/>
                <a:gd name="T79" fmla="*/ 219578 h 1069975"/>
                <a:gd name="T80" fmla="*/ 514940 w 1263650"/>
                <a:gd name="T81" fmla="*/ 189636 h 1069975"/>
                <a:gd name="T82" fmla="*/ 520924 w 1263650"/>
                <a:gd name="T83" fmla="*/ 159693 h 1069975"/>
                <a:gd name="T84" fmla="*/ 530496 w 1263650"/>
                <a:gd name="T85" fmla="*/ 130548 h 1069975"/>
                <a:gd name="T86" fmla="*/ 544856 w 1263650"/>
                <a:gd name="T87" fmla="*/ 103002 h 1069975"/>
                <a:gd name="T88" fmla="*/ 562007 w 1263650"/>
                <a:gd name="T89" fmla="*/ 77451 h 1069975"/>
                <a:gd name="T90" fmla="*/ 583545 w 1263650"/>
                <a:gd name="T91" fmla="*/ 55095 h 1069975"/>
                <a:gd name="T92" fmla="*/ 609074 w 1263650"/>
                <a:gd name="T93" fmla="*/ 35132 h 1069975"/>
                <a:gd name="T94" fmla="*/ 637792 w 1263650"/>
                <a:gd name="T95" fmla="*/ 19162 h 1069975"/>
                <a:gd name="T96" fmla="*/ 670498 w 1263650"/>
                <a:gd name="T97" fmla="*/ 7585 h 1069975"/>
                <a:gd name="T98" fmla="*/ 706795 w 1263650"/>
                <a:gd name="T99" fmla="*/ 1197 h 106997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263650" h="1069975">
                  <a:moveTo>
                    <a:pt x="49213" y="582612"/>
                  </a:moveTo>
                  <a:lnTo>
                    <a:pt x="195296" y="582612"/>
                  </a:lnTo>
                  <a:lnTo>
                    <a:pt x="195296" y="728795"/>
                  </a:lnTo>
                  <a:lnTo>
                    <a:pt x="389544" y="728795"/>
                  </a:lnTo>
                  <a:lnTo>
                    <a:pt x="389544" y="582612"/>
                  </a:lnTo>
                  <a:lnTo>
                    <a:pt x="875694" y="582612"/>
                  </a:lnTo>
                  <a:lnTo>
                    <a:pt x="875694" y="728795"/>
                  </a:lnTo>
                  <a:lnTo>
                    <a:pt x="1070208" y="728795"/>
                  </a:lnTo>
                  <a:lnTo>
                    <a:pt x="1070208" y="582612"/>
                  </a:lnTo>
                  <a:lnTo>
                    <a:pt x="1216026" y="582612"/>
                  </a:lnTo>
                  <a:lnTo>
                    <a:pt x="1216026" y="1069975"/>
                  </a:lnTo>
                  <a:lnTo>
                    <a:pt x="49213" y="1069975"/>
                  </a:lnTo>
                  <a:lnTo>
                    <a:pt x="49213" y="582612"/>
                  </a:lnTo>
                  <a:close/>
                  <a:moveTo>
                    <a:pt x="923925" y="485775"/>
                  </a:moveTo>
                  <a:lnTo>
                    <a:pt x="1020763" y="485775"/>
                  </a:lnTo>
                  <a:lnTo>
                    <a:pt x="1020763" y="681038"/>
                  </a:lnTo>
                  <a:lnTo>
                    <a:pt x="923925" y="681038"/>
                  </a:lnTo>
                  <a:lnTo>
                    <a:pt x="923925" y="485775"/>
                  </a:lnTo>
                  <a:close/>
                  <a:moveTo>
                    <a:pt x="244475" y="485775"/>
                  </a:moveTo>
                  <a:lnTo>
                    <a:pt x="341313" y="485775"/>
                  </a:lnTo>
                  <a:lnTo>
                    <a:pt x="341313" y="681038"/>
                  </a:lnTo>
                  <a:lnTo>
                    <a:pt x="244475" y="681038"/>
                  </a:lnTo>
                  <a:lnTo>
                    <a:pt x="244475" y="485775"/>
                  </a:lnTo>
                  <a:close/>
                  <a:moveTo>
                    <a:pt x="481277" y="97198"/>
                  </a:moveTo>
                  <a:lnTo>
                    <a:pt x="477308" y="97728"/>
                  </a:lnTo>
                  <a:lnTo>
                    <a:pt x="473604" y="98258"/>
                  </a:lnTo>
                  <a:lnTo>
                    <a:pt x="469900" y="99317"/>
                  </a:lnTo>
                  <a:lnTo>
                    <a:pt x="466460" y="100376"/>
                  </a:lnTo>
                  <a:lnTo>
                    <a:pt x="463285" y="101701"/>
                  </a:lnTo>
                  <a:lnTo>
                    <a:pt x="460375" y="103025"/>
                  </a:lnTo>
                  <a:lnTo>
                    <a:pt x="457729" y="104614"/>
                  </a:lnTo>
                  <a:lnTo>
                    <a:pt x="455348" y="106468"/>
                  </a:lnTo>
                  <a:lnTo>
                    <a:pt x="453231" y="108322"/>
                  </a:lnTo>
                  <a:lnTo>
                    <a:pt x="451114" y="110440"/>
                  </a:lnTo>
                  <a:lnTo>
                    <a:pt x="448998" y="112559"/>
                  </a:lnTo>
                  <a:lnTo>
                    <a:pt x="447410" y="114678"/>
                  </a:lnTo>
                  <a:lnTo>
                    <a:pt x="445823" y="117062"/>
                  </a:lnTo>
                  <a:lnTo>
                    <a:pt x="443441" y="121299"/>
                  </a:lnTo>
                  <a:lnTo>
                    <a:pt x="441325" y="125802"/>
                  </a:lnTo>
                  <a:lnTo>
                    <a:pt x="439737" y="130569"/>
                  </a:lnTo>
                  <a:lnTo>
                    <a:pt x="438679" y="134541"/>
                  </a:lnTo>
                  <a:lnTo>
                    <a:pt x="438150" y="138249"/>
                  </a:lnTo>
                  <a:lnTo>
                    <a:pt x="437356" y="143546"/>
                  </a:lnTo>
                  <a:lnTo>
                    <a:pt x="437356" y="145665"/>
                  </a:lnTo>
                  <a:lnTo>
                    <a:pt x="437356" y="194396"/>
                  </a:lnTo>
                  <a:lnTo>
                    <a:pt x="826294" y="194396"/>
                  </a:lnTo>
                  <a:lnTo>
                    <a:pt x="826294" y="145665"/>
                  </a:lnTo>
                  <a:lnTo>
                    <a:pt x="826029" y="141427"/>
                  </a:lnTo>
                  <a:lnTo>
                    <a:pt x="825764" y="137190"/>
                  </a:lnTo>
                  <a:lnTo>
                    <a:pt x="824706" y="133482"/>
                  </a:lnTo>
                  <a:lnTo>
                    <a:pt x="823912" y="129774"/>
                  </a:lnTo>
                  <a:lnTo>
                    <a:pt x="822854" y="126331"/>
                  </a:lnTo>
                  <a:lnTo>
                    <a:pt x="821531" y="123153"/>
                  </a:lnTo>
                  <a:lnTo>
                    <a:pt x="820208" y="120240"/>
                  </a:lnTo>
                  <a:lnTo>
                    <a:pt x="818621" y="117591"/>
                  </a:lnTo>
                  <a:lnTo>
                    <a:pt x="816769" y="115208"/>
                  </a:lnTo>
                  <a:lnTo>
                    <a:pt x="814916" y="113089"/>
                  </a:lnTo>
                  <a:lnTo>
                    <a:pt x="812800" y="110970"/>
                  </a:lnTo>
                  <a:lnTo>
                    <a:pt x="810948" y="108851"/>
                  </a:lnTo>
                  <a:lnTo>
                    <a:pt x="808831" y="107262"/>
                  </a:lnTo>
                  <a:lnTo>
                    <a:pt x="806450" y="105673"/>
                  </a:lnTo>
                  <a:lnTo>
                    <a:pt x="801687" y="103290"/>
                  </a:lnTo>
                  <a:lnTo>
                    <a:pt x="797189" y="101171"/>
                  </a:lnTo>
                  <a:lnTo>
                    <a:pt x="792956" y="99582"/>
                  </a:lnTo>
                  <a:lnTo>
                    <a:pt x="788987" y="98522"/>
                  </a:lnTo>
                  <a:lnTo>
                    <a:pt x="785019" y="97993"/>
                  </a:lnTo>
                  <a:lnTo>
                    <a:pt x="779727" y="97198"/>
                  </a:lnTo>
                  <a:lnTo>
                    <a:pt x="777610" y="97198"/>
                  </a:lnTo>
                  <a:lnTo>
                    <a:pt x="485775" y="97198"/>
                  </a:lnTo>
                  <a:lnTo>
                    <a:pt x="481277" y="97198"/>
                  </a:lnTo>
                  <a:close/>
                  <a:moveTo>
                    <a:pt x="485775" y="0"/>
                  </a:moveTo>
                  <a:lnTo>
                    <a:pt x="777610" y="0"/>
                  </a:lnTo>
                  <a:lnTo>
                    <a:pt x="784225" y="0"/>
                  </a:lnTo>
                  <a:lnTo>
                    <a:pt x="790839" y="530"/>
                  </a:lnTo>
                  <a:lnTo>
                    <a:pt x="797454" y="1324"/>
                  </a:lnTo>
                  <a:lnTo>
                    <a:pt x="804069" y="2383"/>
                  </a:lnTo>
                  <a:lnTo>
                    <a:pt x="810683" y="3708"/>
                  </a:lnTo>
                  <a:lnTo>
                    <a:pt x="817298" y="5297"/>
                  </a:lnTo>
                  <a:lnTo>
                    <a:pt x="823648" y="7151"/>
                  </a:lnTo>
                  <a:lnTo>
                    <a:pt x="830262" y="9269"/>
                  </a:lnTo>
                  <a:lnTo>
                    <a:pt x="836348" y="11653"/>
                  </a:lnTo>
                  <a:lnTo>
                    <a:pt x="842433" y="14566"/>
                  </a:lnTo>
                  <a:lnTo>
                    <a:pt x="848783" y="17745"/>
                  </a:lnTo>
                  <a:lnTo>
                    <a:pt x="854604" y="21188"/>
                  </a:lnTo>
                  <a:lnTo>
                    <a:pt x="860425" y="24631"/>
                  </a:lnTo>
                  <a:lnTo>
                    <a:pt x="866246" y="28603"/>
                  </a:lnTo>
                  <a:lnTo>
                    <a:pt x="871537" y="32576"/>
                  </a:lnTo>
                  <a:lnTo>
                    <a:pt x="876829" y="37343"/>
                  </a:lnTo>
                  <a:lnTo>
                    <a:pt x="882121" y="42110"/>
                  </a:lnTo>
                  <a:lnTo>
                    <a:pt x="886883" y="46878"/>
                  </a:lnTo>
                  <a:lnTo>
                    <a:pt x="891381" y="52174"/>
                  </a:lnTo>
                  <a:lnTo>
                    <a:pt x="895879" y="58001"/>
                  </a:lnTo>
                  <a:lnTo>
                    <a:pt x="900112" y="63828"/>
                  </a:lnTo>
                  <a:lnTo>
                    <a:pt x="903816" y="69919"/>
                  </a:lnTo>
                  <a:lnTo>
                    <a:pt x="907256" y="76275"/>
                  </a:lnTo>
                  <a:lnTo>
                    <a:pt x="910431" y="82897"/>
                  </a:lnTo>
                  <a:lnTo>
                    <a:pt x="913341" y="89783"/>
                  </a:lnTo>
                  <a:lnTo>
                    <a:pt x="915987" y="97198"/>
                  </a:lnTo>
                  <a:lnTo>
                    <a:pt x="918104" y="104614"/>
                  </a:lnTo>
                  <a:lnTo>
                    <a:pt x="920221" y="112294"/>
                  </a:lnTo>
                  <a:lnTo>
                    <a:pt x="921544" y="120240"/>
                  </a:lnTo>
                  <a:lnTo>
                    <a:pt x="922602" y="128715"/>
                  </a:lnTo>
                  <a:lnTo>
                    <a:pt x="923131" y="136925"/>
                  </a:lnTo>
                  <a:lnTo>
                    <a:pt x="923396" y="145665"/>
                  </a:lnTo>
                  <a:lnTo>
                    <a:pt x="923396" y="188305"/>
                  </a:lnTo>
                  <a:lnTo>
                    <a:pt x="923396" y="194396"/>
                  </a:lnTo>
                  <a:lnTo>
                    <a:pt x="1263650" y="194396"/>
                  </a:lnTo>
                  <a:lnTo>
                    <a:pt x="1263650" y="534988"/>
                  </a:lnTo>
                  <a:lnTo>
                    <a:pt x="1069181" y="534988"/>
                  </a:lnTo>
                  <a:lnTo>
                    <a:pt x="1069181" y="437789"/>
                  </a:lnTo>
                  <a:lnTo>
                    <a:pt x="874712" y="437789"/>
                  </a:lnTo>
                  <a:lnTo>
                    <a:pt x="874712" y="534988"/>
                  </a:lnTo>
                  <a:lnTo>
                    <a:pt x="388673" y="534988"/>
                  </a:lnTo>
                  <a:lnTo>
                    <a:pt x="388673" y="437789"/>
                  </a:lnTo>
                  <a:lnTo>
                    <a:pt x="194469" y="437789"/>
                  </a:lnTo>
                  <a:lnTo>
                    <a:pt x="194469" y="534988"/>
                  </a:lnTo>
                  <a:lnTo>
                    <a:pt x="0" y="534988"/>
                  </a:lnTo>
                  <a:lnTo>
                    <a:pt x="0" y="194396"/>
                  </a:lnTo>
                  <a:lnTo>
                    <a:pt x="340254" y="194396"/>
                  </a:lnTo>
                  <a:lnTo>
                    <a:pt x="340254" y="145665"/>
                  </a:lnTo>
                  <a:lnTo>
                    <a:pt x="340254" y="139044"/>
                  </a:lnTo>
                  <a:lnTo>
                    <a:pt x="340783" y="132687"/>
                  </a:lnTo>
                  <a:lnTo>
                    <a:pt x="341577" y="125802"/>
                  </a:lnTo>
                  <a:lnTo>
                    <a:pt x="342635" y="119180"/>
                  </a:lnTo>
                  <a:lnTo>
                    <a:pt x="343958" y="112559"/>
                  </a:lnTo>
                  <a:lnTo>
                    <a:pt x="345546" y="105938"/>
                  </a:lnTo>
                  <a:lnTo>
                    <a:pt x="347398" y="99582"/>
                  </a:lnTo>
                  <a:lnTo>
                    <a:pt x="349514" y="93226"/>
                  </a:lnTo>
                  <a:lnTo>
                    <a:pt x="351896" y="86604"/>
                  </a:lnTo>
                  <a:lnTo>
                    <a:pt x="354806" y="80513"/>
                  </a:lnTo>
                  <a:lnTo>
                    <a:pt x="357981" y="74686"/>
                  </a:lnTo>
                  <a:lnTo>
                    <a:pt x="361421" y="68330"/>
                  </a:lnTo>
                  <a:lnTo>
                    <a:pt x="364860" y="62768"/>
                  </a:lnTo>
                  <a:lnTo>
                    <a:pt x="368829" y="57207"/>
                  </a:lnTo>
                  <a:lnTo>
                    <a:pt x="372798" y="51380"/>
                  </a:lnTo>
                  <a:lnTo>
                    <a:pt x="377560" y="46348"/>
                  </a:lnTo>
                  <a:lnTo>
                    <a:pt x="382323" y="41316"/>
                  </a:lnTo>
                  <a:lnTo>
                    <a:pt x="387085" y="36549"/>
                  </a:lnTo>
                  <a:lnTo>
                    <a:pt x="392377" y="31516"/>
                  </a:lnTo>
                  <a:lnTo>
                    <a:pt x="398198" y="27279"/>
                  </a:lnTo>
                  <a:lnTo>
                    <a:pt x="404019" y="23306"/>
                  </a:lnTo>
                  <a:lnTo>
                    <a:pt x="410104" y="19598"/>
                  </a:lnTo>
                  <a:lnTo>
                    <a:pt x="416454" y="16155"/>
                  </a:lnTo>
                  <a:lnTo>
                    <a:pt x="423069" y="12712"/>
                  </a:lnTo>
                  <a:lnTo>
                    <a:pt x="429948" y="9799"/>
                  </a:lnTo>
                  <a:lnTo>
                    <a:pt x="437356" y="7151"/>
                  </a:lnTo>
                  <a:lnTo>
                    <a:pt x="444764" y="5032"/>
                  </a:lnTo>
                  <a:lnTo>
                    <a:pt x="452437" y="3178"/>
                  </a:lnTo>
                  <a:lnTo>
                    <a:pt x="460375" y="1854"/>
                  </a:lnTo>
                  <a:lnTo>
                    <a:pt x="468841" y="794"/>
                  </a:lnTo>
                  <a:lnTo>
                    <a:pt x="477044" y="265"/>
                  </a:lnTo>
                  <a:lnTo>
                    <a:pt x="4857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p>
              <a:pPr algn="ctr">
                <a:defRPr/>
              </a:pPr>
              <a:endParaRPr lang="zh-CN" altLang="en-US" sz="1015">
                <a:solidFill>
                  <a:srgbClr val="FFFFFF"/>
                </a:solidFill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6492"/>
        </a:solidFill>
        <a:effectLst/>
      </p:bgPr>
    </p:bg>
    <p:spTree>
      <p:nvGrpSpPr>
        <p:cNvPr id="1" name=""/>
        <p:cNvGrpSpPr/>
        <p:nvPr/>
      </p:nvGrpSpPr>
      <p:grpSpPr/>
      <p:grpSp>
        <p:nvGrpSpPr>
          <p:cNvPr id="9" name="组合 8"/>
          <p:cNvGrpSpPr/>
          <p:nvPr/>
        </p:nvGrpSpPr>
        <p:grpSpPr>
          <a:xfrm>
            <a:off x="265430" y="367030"/>
            <a:ext cx="11506835" cy="6123940"/>
            <a:chOff x="418" y="578"/>
            <a:chExt cx="18121" cy="9644"/>
          </a:xfrm>
        </p:grpSpPr>
        <p:sp>
          <p:nvSpPr>
            <p:cNvPr id="4" name="矩形 3"/>
            <p:cNvSpPr/>
            <p:nvPr/>
          </p:nvSpPr>
          <p:spPr>
            <a:xfrm>
              <a:off x="660" y="578"/>
              <a:ext cx="17879" cy="96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540" y="737"/>
              <a:ext cx="3667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grpSp>
          <p:nvGrpSpPr>
            <p:cNvPr id="78" name="062808d3-19bb-4b60-80f0-018e4af9ac5a"/>
            <p:cNvGrpSpPr>
              <a:grpSpLocks noChangeAspect="1"/>
            </p:cNvGrpSpPr>
            <p:nvPr/>
          </p:nvGrpSpPr>
          <p:grpSpPr>
            <a:xfrm>
              <a:off x="2130" y="2508"/>
              <a:ext cx="14771" cy="2786"/>
              <a:chOff x="708004" y="1773088"/>
              <a:chExt cx="10653918" cy="2009774"/>
            </a:xfrm>
          </p:grpSpPr>
          <p:sp>
            <p:nvSpPr>
              <p:cNvPr id="79" name="ïšḻïďê-Oval 29"/>
              <p:cNvSpPr/>
              <p:nvPr/>
            </p:nvSpPr>
            <p:spPr>
              <a:xfrm>
                <a:off x="972115" y="1773088"/>
                <a:ext cx="1733550" cy="1733550"/>
              </a:xfrm>
              <a:prstGeom prst="ellipse">
                <a:avLst/>
              </a:prstGeom>
              <a:solidFill>
                <a:srgbClr val="45649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zh-CN" sz="2600"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TEXT 
</a:t>
                </a:r>
                <a:endParaRPr lang="zh-CN" sz="2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80" name="ïšḻïďê-Rectangle: Rounded Corners 30"/>
              <p:cNvSpPr/>
              <p:nvPr/>
            </p:nvSpPr>
            <p:spPr>
              <a:xfrm>
                <a:off x="708004" y="3049437"/>
                <a:ext cx="733425" cy="733425"/>
              </a:xfrm>
              <a:prstGeom prst="roundRect">
                <a:avLst/>
              </a:prstGeom>
              <a:solidFill>
                <a:srgbClr val="45649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1</a:t>
                </a:r>
                <a:endParaRPr lang="en-US" altLang="zh-CN" sz="2800" b="1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83" name="ïšḻïďê-Oval 33"/>
              <p:cNvSpPr/>
              <p:nvPr/>
            </p:nvSpPr>
            <p:spPr>
              <a:xfrm>
                <a:off x="9628372" y="1773088"/>
                <a:ext cx="1733550" cy="1733550"/>
              </a:xfrm>
              <a:prstGeom prst="ellipse">
                <a:avLst/>
              </a:prstGeom>
              <a:solidFill>
                <a:srgbClr val="45649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zh-CN" sz="2600"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TEXT 
</a:t>
                </a:r>
                <a:endParaRPr lang="zh-CN" sz="2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84" name="ïšḻïďê-Rectangle: Rounded Corners 34"/>
              <p:cNvSpPr/>
              <p:nvPr/>
            </p:nvSpPr>
            <p:spPr>
              <a:xfrm>
                <a:off x="9342622" y="3049437"/>
                <a:ext cx="733425" cy="733425"/>
              </a:xfrm>
              <a:prstGeom prst="roundRect">
                <a:avLst/>
              </a:prstGeom>
              <a:solidFill>
                <a:srgbClr val="45649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4</a:t>
                </a:r>
                <a:endParaRPr lang="en-US" altLang="zh-CN" sz="2800" b="1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87" name="ïšḻïďê-Oval 37"/>
              <p:cNvSpPr/>
              <p:nvPr/>
            </p:nvSpPr>
            <p:spPr>
              <a:xfrm>
                <a:off x="3794779" y="1773088"/>
                <a:ext cx="1733550" cy="1733550"/>
              </a:xfrm>
              <a:prstGeom prst="ellipse">
                <a:avLst/>
              </a:prstGeom>
              <a:solidFill>
                <a:srgbClr val="45649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zh-CN" sz="2600"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TEXT 
</a:t>
                </a:r>
                <a:endParaRPr lang="zh-CN" sz="2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88" name="ïšḻïďê-Rectangle: Rounded Corners 38"/>
              <p:cNvSpPr/>
              <p:nvPr/>
            </p:nvSpPr>
            <p:spPr>
              <a:xfrm>
                <a:off x="3530668" y="3049437"/>
                <a:ext cx="733425" cy="733425"/>
              </a:xfrm>
              <a:prstGeom prst="roundRect">
                <a:avLst/>
              </a:prstGeom>
              <a:solidFill>
                <a:srgbClr val="45649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2</a:t>
                </a:r>
                <a:endParaRPr lang="en-US" altLang="zh-CN" sz="2800" b="1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91" name="ïšḻïďê-Oval 41"/>
              <p:cNvSpPr/>
              <p:nvPr/>
            </p:nvSpPr>
            <p:spPr>
              <a:xfrm>
                <a:off x="6711575" y="1773088"/>
                <a:ext cx="1733550" cy="1733550"/>
              </a:xfrm>
              <a:prstGeom prst="ellipse">
                <a:avLst/>
              </a:prstGeom>
              <a:solidFill>
                <a:srgbClr val="45649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p>
                <a:pPr algn="ctr"/>
                <a:r>
                  <a:rPr lang="zh-CN" sz="2600"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TEXT 
</a:t>
                </a:r>
                <a:endParaRPr lang="zh-CN" sz="2600"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  <p:sp>
            <p:nvSpPr>
              <p:cNvPr id="92" name="ïšḻïďê-Rectangle: Rounded Corners 42"/>
              <p:cNvSpPr/>
              <p:nvPr/>
            </p:nvSpPr>
            <p:spPr>
              <a:xfrm>
                <a:off x="6447464" y="3049437"/>
                <a:ext cx="733425" cy="733425"/>
              </a:xfrm>
              <a:prstGeom prst="roundRect">
                <a:avLst/>
              </a:prstGeom>
              <a:solidFill>
                <a:srgbClr val="456492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p>
                <a:pPr algn="ctr"/>
                <a:r>
                  <a:rPr lang="en-US" altLang="zh-CN" sz="2800" b="1">
                    <a:solidFill>
                      <a:schemeClr val="bg1"/>
                    </a:solidFill>
                    <a:latin typeface="Calibri" panose="020F0502020204030204" charset="0"/>
                    <a:ea typeface="Calibri" panose="020F0502020204030204" charset="0"/>
                    <a:cs typeface="Calibri" panose="020F0502020204030204" charset="0"/>
                    <a:sym typeface="逐浪细阁体" panose="03000509000000000000" pitchFamily="65" charset="-122"/>
                  </a:rPr>
                  <a:t>3</a:t>
                </a:r>
                <a:endParaRPr lang="en-US" altLang="zh-CN" sz="2800" b="1">
                  <a:solidFill>
                    <a:schemeClr val="bg1"/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逐浪细阁体" panose="03000509000000000000" pitchFamily="65" charset="-122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418" y="5544"/>
              <a:ext cx="4815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618" y="6122"/>
              <a:ext cx="3922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4899" y="5544"/>
              <a:ext cx="4626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5945" y="6122"/>
              <a:ext cx="3806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9313" y="5544"/>
              <a:ext cx="4568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061" y="6122"/>
              <a:ext cx="4039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3714" y="5544"/>
              <a:ext cx="4221" cy="1218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r"/>
              <a:r>
                <a:rPr lang="en-US" altLang="zh-CN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   </a:t>
              </a:r>
              <a:r>
                <a:rPr lang="zh-CN" altLang="en-US" sz="23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Enter subtitle
</a:t>
              </a:r>
              <a:endParaRPr lang="zh-CN" altLang="en-US" sz="23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4250" y="6122"/>
              <a:ext cx="3938" cy="3375"/>
            </a:xfrm>
            <a:prstGeom prst="rect">
              <a:avLst/>
            </a:prstGeom>
            <a:noFill/>
          </p:spPr>
          <p:txBody>
            <a:bodyPr wrap="square" lIns="67035" tIns="33517" rIns="67035" bIns="33517" rtlCol="0">
              <a:spAutoFit/>
            </a:bodyPr>
            <a:p>
              <a:pPr algn="ctr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</a:rPr>
                <a:t>Click here to add content of the text，and briefly explain your point of view.
</a:t>
              </a:r>
              <a:endPara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charset="0"/>
                <a:ea typeface="Calibri" panose="020F0502020204030204" charset="0"/>
                <a:cs typeface="Calibri" panose="020F050202020403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RESET_TEXT_INDEX" val="0"/>
  <p:tag name="KSO_WM_UNIT_PRESET_TEXT_LEN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OneParaText2_4*f*1"/>
  <p:tag name="KSO_WM_TEMPLATE_CATEGORY" val="OneParaText"/>
  <p:tag name="KSO_WM_TEMPLATE_INDEX" val="2"/>
  <p:tag name="KSO_WM_UNIT_LAYERLEVEL" val="1"/>
  <p:tag name="KSO_WM_TAG_VERSION" val="1.0"/>
  <p:tag name="KSO_WM_BEAUTIFY_FLAG" val="#wm#"/>
  <p:tag name="KSO_WM_UNIT_TEXTBOXSTYLE_GUID" val="{823da595-cf6c-4dc6-8e98-d7f2bde61559}"/>
  <p:tag name="KSO_WM_UNIT_TEXTBOXSTYLE_INDEX" val="4"/>
  <p:tag name="KSO_WM_UNIT_TEXTBOXSTYLE_TYPE" val="OneParaTitle"/>
</p:tagLst>
</file>

<file path=ppt/tags/tag2.xml><?xml version="1.0" encoding="utf-8"?>
<p:tagLst xmlns:p="http://schemas.openxmlformats.org/presentationml/2006/main">
  <p:tag name="PA" val="v4.0.0"/>
</p:tagLst>
</file>

<file path=ppt/tags/tag3.xml><?xml version="1.0" encoding="utf-8"?>
<p:tagLst xmlns:p="http://schemas.openxmlformats.org/presentationml/2006/main">
  <p:tag name="PA" val="v4.0.0"/>
</p:tagLst>
</file>

<file path=ppt/tags/tag4.xml><?xml version="1.0" encoding="utf-8"?>
<p:tagLst xmlns:p="http://schemas.openxmlformats.org/presentationml/2006/main">
  <p:tag name="PA" val="v4.0.0"/>
</p:tagLst>
</file>

<file path=ppt/tags/tag5.xml><?xml version="1.0" encoding="utf-8"?>
<p:tagLst xmlns:p="http://schemas.openxmlformats.org/presentationml/2006/main">
  <p:tag name="PA" val="v4.0.0"/>
</p:tagLst>
</file>

<file path=ppt/tags/tag6.xml><?xml version="1.0" encoding="utf-8"?>
<p:tagLst xmlns:p="http://schemas.openxmlformats.org/presentationml/2006/main">
  <p:tag name="KSO_WM_UNIT_PRESET_TEXT_INDEX" val="0"/>
  <p:tag name="KSO_WM_UNIT_PRESET_TEXT_LEN" val="0"/>
  <p:tag name="KSO_WM_UNIT_NOCLEAR" val="0"/>
  <p:tag name="KSO_WM_UNIT_VALUE" val="31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OneParaText2_4*f*1"/>
  <p:tag name="KSO_WM_TEMPLATE_CATEGORY" val="OneParaText"/>
  <p:tag name="KSO_WM_TEMPLATE_INDEX" val="2"/>
  <p:tag name="KSO_WM_UNIT_LAYERLEVEL" val="1"/>
  <p:tag name="KSO_WM_TAG_VERSION" val="1.0"/>
  <p:tag name="KSO_WM_BEAUTIFY_FLAG" val="#wm#"/>
  <p:tag name="KSO_WM_UNIT_TEXTBOXSTYLE_GUID" val="{823da595-cf6c-4dc6-8e98-d7f2bde61559}"/>
  <p:tag name="KSO_WM_UNIT_TEXTBOXSTYLE_INDEX" val="4"/>
  <p:tag name="KSO_WM_UNIT_TEXTBOXSTYLE_TYPE" val="OneParaTitle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3146</Words>
  <Application>WPS Presentation</Application>
  <PresentationFormat>宽屏</PresentationFormat>
  <Paragraphs>190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Arial</vt:lpstr>
      <vt:lpstr>SimSun</vt:lpstr>
      <vt:lpstr>Wingdings</vt:lpstr>
      <vt:lpstr>Calibri</vt:lpstr>
      <vt:lpstr>Segoe UI</vt:lpstr>
      <vt:lpstr>inpin heiti</vt:lpstr>
      <vt:lpstr>Noto Sans S Chinese Regular</vt:lpstr>
      <vt:lpstr>逐浪细阁体</vt:lpstr>
      <vt:lpstr>思源黑体 CN ExtraLight</vt:lpstr>
      <vt:lpstr>Microsoft YaHei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Pooja</cp:lastModifiedBy>
  <cp:revision>33</cp:revision>
  <dcterms:created xsi:type="dcterms:W3CDTF">2019-06-19T14:59:00Z</dcterms:created>
  <dcterms:modified xsi:type="dcterms:W3CDTF">2020-02-17T12:45:41Z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1033-11.2.0.9085</vt:lpwstr>
  </property>
</Properties>
</file>

<file path=docProps/thumbnail.jpeg>
</file>